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337" r:id="rId2"/>
    <p:sldId id="338" r:id="rId3"/>
    <p:sldId id="340" r:id="rId4"/>
    <p:sldId id="341" r:id="rId5"/>
    <p:sldId id="339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50" r:id="rId14"/>
    <p:sldId id="351" r:id="rId15"/>
    <p:sldId id="352" r:id="rId16"/>
    <p:sldId id="353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354" r:id="rId25"/>
    <p:sldId id="357" r:id="rId26"/>
    <p:sldId id="359" r:id="rId27"/>
    <p:sldId id="360" r:id="rId28"/>
    <p:sldId id="361" r:id="rId29"/>
    <p:sldId id="316" r:id="rId30"/>
  </p:sldIdLst>
  <p:sldSz cx="12192000" cy="7620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IBM Plex Sans Light" panose="020B0403050203000203" pitchFamily="34" charset="0"/>
      <p:regular r:id="rId40"/>
      <p: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0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geZcXfSLbasEx8GGaQtar0yUl1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1D"/>
    <a:srgbClr val="1C60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E1957E-11AD-48C6-A10B-6E88F35F0EC4}">
  <a:tblStyle styleId="{CCE1957E-11AD-48C6-A10B-6E88F35F0EC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1013" y="62"/>
      </p:cViewPr>
      <p:guideLst>
        <p:guide orient="horz" pos="1600"/>
        <p:guide pos="19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de De Castro Parra" userId="741b962755e9db66" providerId="LiveId" clId="{79DEC6ED-6666-4843-B7E2-DB73CE6DDBFD}"/>
    <pc:docChg chg="undo custSel delSld modSld">
      <pc:chgData name="Ilde De Castro Parra" userId="741b962755e9db66" providerId="LiveId" clId="{79DEC6ED-6666-4843-B7E2-DB73CE6DDBFD}" dt="2021-11-07T07:13:10.734" v="977" actId="6549"/>
      <pc:docMkLst>
        <pc:docMk/>
      </pc:docMkLst>
      <pc:sldChg chg="modSp mod">
        <pc:chgData name="Ilde De Castro Parra" userId="741b962755e9db66" providerId="LiveId" clId="{79DEC6ED-6666-4843-B7E2-DB73CE6DDBFD}" dt="2021-11-07T07:10:40.192" v="915" actId="20577"/>
        <pc:sldMkLst>
          <pc:docMk/>
          <pc:sldMk cId="1469160130" sldId="338"/>
        </pc:sldMkLst>
        <pc:spChg chg="mod">
          <ac:chgData name="Ilde De Castro Parra" userId="741b962755e9db66" providerId="LiveId" clId="{79DEC6ED-6666-4843-B7E2-DB73CE6DDBFD}" dt="2021-10-17T08:18:35.426" v="461" actId="20577"/>
          <ac:spMkLst>
            <pc:docMk/>
            <pc:sldMk cId="1469160130" sldId="338"/>
            <ac:spMk id="7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1-07T07:10:40.192" v="915" actId="20577"/>
          <ac:spMkLst>
            <pc:docMk/>
            <pc:sldMk cId="1469160130" sldId="338"/>
            <ac:spMk id="12" creationId="{00000000-0000-0000-0000-000000000000}"/>
          </ac:spMkLst>
        </pc:spChg>
      </pc:sldChg>
      <pc:sldChg chg="modSp mod">
        <pc:chgData name="Ilde De Castro Parra" userId="741b962755e9db66" providerId="LiveId" clId="{79DEC6ED-6666-4843-B7E2-DB73CE6DDBFD}" dt="2021-10-17T08:18:56.547" v="463" actId="20577"/>
        <pc:sldMkLst>
          <pc:docMk/>
          <pc:sldMk cId="150945888" sldId="342"/>
        </pc:sldMkLst>
        <pc:spChg chg="mod">
          <ac:chgData name="Ilde De Castro Parra" userId="741b962755e9db66" providerId="LiveId" clId="{79DEC6ED-6666-4843-B7E2-DB73CE6DDBFD}" dt="2021-10-17T08:18:56.547" v="463" actId="20577"/>
          <ac:spMkLst>
            <pc:docMk/>
            <pc:sldMk cId="150945888" sldId="342"/>
            <ac:spMk id="8" creationId="{00000000-0000-0000-0000-000000000000}"/>
          </ac:spMkLst>
        </pc:spChg>
      </pc:sldChg>
      <pc:sldChg chg="modSp mod">
        <pc:chgData name="Ilde De Castro Parra" userId="741b962755e9db66" providerId="LiveId" clId="{79DEC6ED-6666-4843-B7E2-DB73CE6DDBFD}" dt="2021-10-17T20:26:04.467" v="821" actId="1076"/>
        <pc:sldMkLst>
          <pc:docMk/>
          <pc:sldMk cId="2018415813" sldId="344"/>
        </pc:sldMkLst>
        <pc:spChg chg="mod">
          <ac:chgData name="Ilde De Castro Parra" userId="741b962755e9db66" providerId="LiveId" clId="{79DEC6ED-6666-4843-B7E2-DB73CE6DDBFD}" dt="2021-10-17T20:26:04.467" v="821" actId="1076"/>
          <ac:spMkLst>
            <pc:docMk/>
            <pc:sldMk cId="2018415813" sldId="344"/>
            <ac:spMk id="20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7T20:25:55.968" v="820" actId="1076"/>
          <ac:spMkLst>
            <pc:docMk/>
            <pc:sldMk cId="2018415813" sldId="344"/>
            <ac:spMk id="27" creationId="{8985C832-53E5-4AA2-922B-8FBB30E021C1}"/>
          </ac:spMkLst>
        </pc:spChg>
        <pc:picChg chg="mod">
          <ac:chgData name="Ilde De Castro Parra" userId="741b962755e9db66" providerId="LiveId" clId="{79DEC6ED-6666-4843-B7E2-DB73CE6DDBFD}" dt="2021-10-17T20:25:49.931" v="819" actId="1076"/>
          <ac:picMkLst>
            <pc:docMk/>
            <pc:sldMk cId="2018415813" sldId="344"/>
            <ac:picMk id="2" creationId="{00000000-0000-0000-0000-000000000000}"/>
          </ac:picMkLst>
        </pc:picChg>
      </pc:sldChg>
      <pc:sldChg chg="modSp mod">
        <pc:chgData name="Ilde De Castro Parra" userId="741b962755e9db66" providerId="LiveId" clId="{79DEC6ED-6666-4843-B7E2-DB73CE6DDBFD}" dt="2021-11-07T07:13:10.734" v="977" actId="6549"/>
        <pc:sldMkLst>
          <pc:docMk/>
          <pc:sldMk cId="3473389266" sldId="351"/>
        </pc:sldMkLst>
        <pc:spChg chg="mod">
          <ac:chgData name="Ilde De Castro Parra" userId="741b962755e9db66" providerId="LiveId" clId="{79DEC6ED-6666-4843-B7E2-DB73CE6DDBFD}" dt="2021-11-07T07:13:10.734" v="977" actId="6549"/>
          <ac:spMkLst>
            <pc:docMk/>
            <pc:sldMk cId="3473389266" sldId="351"/>
            <ac:spMk id="48" creationId="{00000000-0000-0000-0000-000000000000}"/>
          </ac:spMkLst>
        </pc:spChg>
      </pc:sldChg>
      <pc:sldChg chg="addSp delSp modSp mod">
        <pc:chgData name="Ilde De Castro Parra" userId="741b962755e9db66" providerId="LiveId" clId="{79DEC6ED-6666-4843-B7E2-DB73CE6DDBFD}" dt="2021-10-17T19:48:07.826" v="696" actId="20577"/>
        <pc:sldMkLst>
          <pc:docMk/>
          <pc:sldMk cId="489748918" sldId="355"/>
        </pc:sldMkLst>
        <pc:spChg chg="add mod">
          <ac:chgData name="Ilde De Castro Parra" userId="741b962755e9db66" providerId="LiveId" clId="{79DEC6ED-6666-4843-B7E2-DB73CE6DDBFD}" dt="2021-10-17T19:48:07.826" v="696" actId="20577"/>
          <ac:spMkLst>
            <pc:docMk/>
            <pc:sldMk cId="489748918" sldId="355"/>
            <ac:spMk id="12" creationId="{4C3BDB51-2835-45C7-9BCE-9E61B72C6554}"/>
          </ac:spMkLst>
        </pc:spChg>
        <pc:spChg chg="mod">
          <ac:chgData name="Ilde De Castro Parra" userId="741b962755e9db66" providerId="LiveId" clId="{79DEC6ED-6666-4843-B7E2-DB73CE6DDBFD}" dt="2021-10-17T19:46:27.006" v="657" actId="1076"/>
          <ac:spMkLst>
            <pc:docMk/>
            <pc:sldMk cId="489748918" sldId="355"/>
            <ac:spMk id="15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7T19:46:09.350" v="656" actId="20577"/>
          <ac:spMkLst>
            <pc:docMk/>
            <pc:sldMk cId="489748918" sldId="355"/>
            <ac:spMk id="47" creationId="{1777CF96-F532-4C7A-BB9A-2AAEEA339744}"/>
          </ac:spMkLst>
        </pc:spChg>
        <pc:graphicFrameChg chg="add del mod">
          <ac:chgData name="Ilde De Castro Parra" userId="741b962755e9db66" providerId="LiveId" clId="{79DEC6ED-6666-4843-B7E2-DB73CE6DDBFD}" dt="2021-10-17T19:44:11.009" v="634" actId="478"/>
          <ac:graphicFrameMkLst>
            <pc:docMk/>
            <pc:sldMk cId="489748918" sldId="355"/>
            <ac:graphicFrameMk id="9" creationId="{54423651-5233-4AA7-BED3-D1F2ED32797B}"/>
          </ac:graphicFrameMkLst>
        </pc:graphicFrameChg>
        <pc:graphicFrameChg chg="add del mod">
          <ac:chgData name="Ilde De Castro Parra" userId="741b962755e9db66" providerId="LiveId" clId="{79DEC6ED-6666-4843-B7E2-DB73CE6DDBFD}" dt="2021-10-17T19:45:14.263" v="638" actId="478"/>
          <ac:graphicFrameMkLst>
            <pc:docMk/>
            <pc:sldMk cId="489748918" sldId="355"/>
            <ac:graphicFrameMk id="10" creationId="{54423651-5233-4AA7-BED3-D1F2ED32797B}"/>
          </ac:graphicFrameMkLst>
        </pc:graphicFrameChg>
        <pc:graphicFrameChg chg="add mod">
          <ac:chgData name="Ilde De Castro Parra" userId="741b962755e9db66" providerId="LiveId" clId="{79DEC6ED-6666-4843-B7E2-DB73CE6DDBFD}" dt="2021-10-17T19:47:26.679" v="692" actId="1076"/>
          <ac:graphicFrameMkLst>
            <pc:docMk/>
            <pc:sldMk cId="489748918" sldId="355"/>
            <ac:graphicFrameMk id="11" creationId="{54423651-5233-4AA7-BED3-D1F2ED32797B}"/>
          </ac:graphicFrameMkLst>
        </pc:graphicFrameChg>
        <pc:graphicFrameChg chg="del">
          <ac:chgData name="Ilde De Castro Parra" userId="741b962755e9db66" providerId="LiveId" clId="{79DEC6ED-6666-4843-B7E2-DB73CE6DDBFD}" dt="2021-10-17T19:29:02.950" v="560" actId="478"/>
          <ac:graphicFrameMkLst>
            <pc:docMk/>
            <pc:sldMk cId="489748918" sldId="355"/>
            <ac:graphicFrameMk id="46" creationId="{54423651-5233-4AA7-BED3-D1F2ED32797B}"/>
          </ac:graphicFrameMkLst>
        </pc:graphicFrameChg>
      </pc:sldChg>
      <pc:sldChg chg="modSp del mod">
        <pc:chgData name="Ilde De Castro Parra" userId="741b962755e9db66" providerId="LiveId" clId="{79DEC6ED-6666-4843-B7E2-DB73CE6DDBFD}" dt="2021-10-17T19:28:58.070" v="559" actId="47"/>
        <pc:sldMkLst>
          <pc:docMk/>
          <pc:sldMk cId="168450462" sldId="356"/>
        </pc:sldMkLst>
        <pc:spChg chg="mod">
          <ac:chgData name="Ilde De Castro Parra" userId="741b962755e9db66" providerId="LiveId" clId="{79DEC6ED-6666-4843-B7E2-DB73CE6DDBFD}" dt="2021-10-17T08:20:44.542" v="551" actId="5793"/>
          <ac:spMkLst>
            <pc:docMk/>
            <pc:sldMk cId="168450462" sldId="356"/>
            <ac:spMk id="47" creationId="{1777CF96-F532-4C7A-BB9A-2AAEEA339744}"/>
          </ac:spMkLst>
        </pc:spChg>
      </pc:sldChg>
      <pc:sldChg chg="addSp delSp modSp mod">
        <pc:chgData name="Ilde De Castro Parra" userId="741b962755e9db66" providerId="LiveId" clId="{79DEC6ED-6666-4843-B7E2-DB73CE6DDBFD}" dt="2021-11-07T07:08:43.377" v="886" actId="20577"/>
        <pc:sldMkLst>
          <pc:docMk/>
          <pc:sldMk cId="3879720728" sldId="358"/>
        </pc:sldMkLst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16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17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1-07T07:07:53.822" v="844" actId="14100"/>
          <ac:spMkLst>
            <pc:docMk/>
            <pc:sldMk cId="3879720728" sldId="358"/>
            <ac:spMk id="38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51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52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54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55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7T08:21:31.606" v="558" actId="20577"/>
          <ac:spMkLst>
            <pc:docMk/>
            <pc:sldMk cId="3879720728" sldId="358"/>
            <ac:spMk id="61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7T08:21:17.264" v="552" actId="20577"/>
          <ac:spMkLst>
            <pc:docMk/>
            <pc:sldMk cId="3879720728" sldId="358"/>
            <ac:spMk id="62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66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67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70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71" creationId="{00000000-0000-0000-0000-000000000000}"/>
          </ac:spMkLst>
        </pc:spChg>
        <pc:spChg chg="add mod">
          <ac:chgData name="Ilde De Castro Parra" userId="741b962755e9db66" providerId="LiveId" clId="{79DEC6ED-6666-4843-B7E2-DB73CE6DDBFD}" dt="2021-11-07T07:08:43.377" v="886" actId="20577"/>
          <ac:spMkLst>
            <pc:docMk/>
            <pc:sldMk cId="3879720728" sldId="358"/>
            <ac:spMk id="80" creationId="{0EF53557-0299-4ED3-BAF3-A9A15FBD2FF5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90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91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102" creationId="{00000000-0000-0000-0000-000000000000}"/>
          </ac:spMkLst>
        </pc:spChg>
        <pc:spChg chg="mod">
          <ac:chgData name="Ilde De Castro Parra" userId="741b962755e9db66" providerId="LiveId" clId="{79DEC6ED-6666-4843-B7E2-DB73CE6DDBFD}" dt="2021-10-16T18:48:01.542" v="459" actId="122"/>
          <ac:spMkLst>
            <pc:docMk/>
            <pc:sldMk cId="3879720728" sldId="358"/>
            <ac:spMk id="103" creationId="{00000000-0000-0000-0000-000000000000}"/>
          </ac:spMkLst>
        </pc:spChg>
        <pc:spChg chg="del">
          <ac:chgData name="Ilde De Castro Parra" userId="741b962755e9db66" providerId="LiveId" clId="{79DEC6ED-6666-4843-B7E2-DB73CE6DDBFD}" dt="2021-10-16T18:48:16.985" v="460" actId="478"/>
          <ac:spMkLst>
            <pc:docMk/>
            <pc:sldMk cId="3879720728" sldId="358"/>
            <ac:spMk id="104" creationId="{00000000-0000-0000-0000-000000000000}"/>
          </ac:spMkLst>
        </pc:spChg>
      </pc:sldChg>
      <pc:sldChg chg="modSp mod">
        <pc:chgData name="Ilde De Castro Parra" userId="741b962755e9db66" providerId="LiveId" clId="{79DEC6ED-6666-4843-B7E2-DB73CE6DDBFD}" dt="2021-11-07T07:09:26.571" v="889" actId="20577"/>
        <pc:sldMkLst>
          <pc:docMk/>
          <pc:sldMk cId="1655493375" sldId="359"/>
        </pc:sldMkLst>
        <pc:spChg chg="mod">
          <ac:chgData name="Ilde De Castro Parra" userId="741b962755e9db66" providerId="LiveId" clId="{79DEC6ED-6666-4843-B7E2-DB73CE6DDBFD}" dt="2021-11-07T07:09:26.571" v="889" actId="20577"/>
          <ac:spMkLst>
            <pc:docMk/>
            <pc:sldMk cId="1655493375" sldId="359"/>
            <ac:spMk id="25" creationId="{00000000-0000-0000-0000-000000000000}"/>
          </ac:spMkLst>
        </pc:spChg>
      </pc:sldChg>
    </pc:docChg>
  </pc:docChgLst>
  <pc:docChgLst>
    <pc:chgData name="Ilde De Castro Parra" userId="741b962755e9db66" providerId="LiveId" clId="{D8E3056F-144C-4588-B9EC-FE2EC166E670}"/>
    <pc:docChg chg="custSel addSld delSld modSld">
      <pc:chgData name="Ilde De Castro Parra" userId="741b962755e9db66" providerId="LiveId" clId="{D8E3056F-144C-4588-B9EC-FE2EC166E670}" dt="2021-11-07T07:39:14.886" v="83"/>
      <pc:docMkLst>
        <pc:docMk/>
      </pc:docMkLst>
      <pc:sldChg chg="addSp delSp modSp add mod">
        <pc:chgData name="Ilde De Castro Parra" userId="741b962755e9db66" providerId="LiveId" clId="{D8E3056F-144C-4588-B9EC-FE2EC166E670}" dt="2021-11-07T07:39:14.886" v="83"/>
        <pc:sldMkLst>
          <pc:docMk/>
          <pc:sldMk cId="0" sldId="279"/>
        </pc:sldMkLst>
        <pc:picChg chg="add mod">
          <ac:chgData name="Ilde De Castro Parra" userId="741b962755e9db66" providerId="LiveId" clId="{D8E3056F-144C-4588-B9EC-FE2EC166E670}" dt="2021-11-07T07:39:14.886" v="83"/>
          <ac:picMkLst>
            <pc:docMk/>
            <pc:sldMk cId="0" sldId="279"/>
            <ac:picMk id="8" creationId="{7AC6602D-9D36-4E59-A52F-DA061B322C36}"/>
          </ac:picMkLst>
        </pc:picChg>
        <pc:picChg chg="del">
          <ac:chgData name="Ilde De Castro Parra" userId="741b962755e9db66" providerId="LiveId" clId="{D8E3056F-144C-4588-B9EC-FE2EC166E670}" dt="2021-11-07T07:37:25.060" v="63" actId="478"/>
          <ac:picMkLst>
            <pc:docMk/>
            <pc:sldMk cId="0" sldId="279"/>
            <ac:picMk id="49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7:28.313" v="64" actId="478"/>
          <ac:picMkLst>
            <pc:docMk/>
            <pc:sldMk cId="0" sldId="279"/>
            <ac:picMk id="491" creationId="{00000000-0000-0000-0000-000000000000}"/>
          </ac:picMkLst>
        </pc:picChg>
      </pc:sldChg>
      <pc:sldChg chg="addSp delSp modSp add mod">
        <pc:chgData name="Ilde De Castro Parra" userId="741b962755e9db66" providerId="LiveId" clId="{D8E3056F-144C-4588-B9EC-FE2EC166E670}" dt="2021-11-07T07:39:08.794" v="82"/>
        <pc:sldMkLst>
          <pc:docMk/>
          <pc:sldMk cId="0" sldId="280"/>
        </pc:sldMkLst>
        <pc:picChg chg="add mod">
          <ac:chgData name="Ilde De Castro Parra" userId="741b962755e9db66" providerId="LiveId" clId="{D8E3056F-144C-4588-B9EC-FE2EC166E670}" dt="2021-11-07T07:39:08.794" v="82"/>
          <ac:picMkLst>
            <pc:docMk/>
            <pc:sldMk cId="0" sldId="280"/>
            <ac:picMk id="8" creationId="{FBADD161-37A9-4C94-ADEB-A5D5606574EB}"/>
          </ac:picMkLst>
        </pc:picChg>
        <pc:picChg chg="del">
          <ac:chgData name="Ilde De Castro Parra" userId="741b962755e9db66" providerId="LiveId" clId="{D8E3056F-144C-4588-B9EC-FE2EC166E670}" dt="2021-11-07T07:37:37.763" v="65" actId="478"/>
          <ac:picMkLst>
            <pc:docMk/>
            <pc:sldMk cId="0" sldId="280"/>
            <ac:picMk id="50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7:41.041" v="66" actId="478"/>
          <ac:picMkLst>
            <pc:docMk/>
            <pc:sldMk cId="0" sldId="280"/>
            <ac:picMk id="501" creationId="{00000000-0000-0000-0000-000000000000}"/>
          </ac:picMkLst>
        </pc:picChg>
      </pc:sldChg>
      <pc:sldChg chg="addSp delSp modSp add mod">
        <pc:chgData name="Ilde De Castro Parra" userId="741b962755e9db66" providerId="LiveId" clId="{D8E3056F-144C-4588-B9EC-FE2EC166E670}" dt="2021-11-07T07:39:06.405" v="81"/>
        <pc:sldMkLst>
          <pc:docMk/>
          <pc:sldMk cId="0" sldId="281"/>
        </pc:sldMkLst>
        <pc:picChg chg="add mod">
          <ac:chgData name="Ilde De Castro Parra" userId="741b962755e9db66" providerId="LiveId" clId="{D8E3056F-144C-4588-B9EC-FE2EC166E670}" dt="2021-11-07T07:39:06.405" v="81"/>
          <ac:picMkLst>
            <pc:docMk/>
            <pc:sldMk cId="0" sldId="281"/>
            <ac:picMk id="8" creationId="{655CDBE1-749F-4904-89EF-05C59762756B}"/>
          </ac:picMkLst>
        </pc:picChg>
        <pc:picChg chg="del">
          <ac:chgData name="Ilde De Castro Parra" userId="741b962755e9db66" providerId="LiveId" clId="{D8E3056F-144C-4588-B9EC-FE2EC166E670}" dt="2021-11-07T07:37:48.580" v="67" actId="478"/>
          <ac:picMkLst>
            <pc:docMk/>
            <pc:sldMk cId="0" sldId="281"/>
            <ac:picMk id="51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7:52.017" v="68" actId="478"/>
          <ac:picMkLst>
            <pc:docMk/>
            <pc:sldMk cId="0" sldId="281"/>
            <ac:picMk id="511" creationId="{00000000-0000-0000-0000-000000000000}"/>
          </ac:picMkLst>
        </pc:picChg>
      </pc:sldChg>
      <pc:sldChg chg="addSp delSp modSp add mod">
        <pc:chgData name="Ilde De Castro Parra" userId="741b962755e9db66" providerId="LiveId" clId="{D8E3056F-144C-4588-B9EC-FE2EC166E670}" dt="2021-11-07T07:39:03.600" v="80"/>
        <pc:sldMkLst>
          <pc:docMk/>
          <pc:sldMk cId="0" sldId="282"/>
        </pc:sldMkLst>
        <pc:picChg chg="add mod">
          <ac:chgData name="Ilde De Castro Parra" userId="741b962755e9db66" providerId="LiveId" clId="{D8E3056F-144C-4588-B9EC-FE2EC166E670}" dt="2021-11-07T07:39:03.600" v="80"/>
          <ac:picMkLst>
            <pc:docMk/>
            <pc:sldMk cId="0" sldId="282"/>
            <ac:picMk id="8" creationId="{BDAD948D-747B-46A0-A382-8803AA028A51}"/>
          </ac:picMkLst>
        </pc:picChg>
        <pc:picChg chg="del">
          <ac:chgData name="Ilde De Castro Parra" userId="741b962755e9db66" providerId="LiveId" clId="{D8E3056F-144C-4588-B9EC-FE2EC166E670}" dt="2021-11-07T07:38:00.655" v="69" actId="478"/>
          <ac:picMkLst>
            <pc:docMk/>
            <pc:sldMk cId="0" sldId="282"/>
            <ac:picMk id="52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8:06.900" v="70" actId="478"/>
          <ac:picMkLst>
            <pc:docMk/>
            <pc:sldMk cId="0" sldId="282"/>
            <ac:picMk id="521" creationId="{00000000-0000-0000-0000-000000000000}"/>
          </ac:picMkLst>
        </pc:picChg>
      </pc:sldChg>
      <pc:sldChg chg="addSp delSp modSp add mod">
        <pc:chgData name="Ilde De Castro Parra" userId="741b962755e9db66" providerId="LiveId" clId="{D8E3056F-144C-4588-B9EC-FE2EC166E670}" dt="2021-11-07T07:38:58.289" v="79"/>
        <pc:sldMkLst>
          <pc:docMk/>
          <pc:sldMk cId="0" sldId="283"/>
        </pc:sldMkLst>
        <pc:picChg chg="add mod">
          <ac:chgData name="Ilde De Castro Parra" userId="741b962755e9db66" providerId="LiveId" clId="{D8E3056F-144C-4588-B9EC-FE2EC166E670}" dt="2021-11-07T07:38:58.289" v="79"/>
          <ac:picMkLst>
            <pc:docMk/>
            <pc:sldMk cId="0" sldId="283"/>
            <ac:picMk id="8" creationId="{46CD6985-9922-493A-98C2-877D805095D8}"/>
          </ac:picMkLst>
        </pc:picChg>
        <pc:picChg chg="del">
          <ac:chgData name="Ilde De Castro Parra" userId="741b962755e9db66" providerId="LiveId" clId="{D8E3056F-144C-4588-B9EC-FE2EC166E670}" dt="2021-11-07T07:38:14.553" v="71" actId="478"/>
          <ac:picMkLst>
            <pc:docMk/>
            <pc:sldMk cId="0" sldId="283"/>
            <ac:picMk id="53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8:20.675" v="72" actId="478"/>
          <ac:picMkLst>
            <pc:docMk/>
            <pc:sldMk cId="0" sldId="283"/>
            <ac:picMk id="531" creationId="{00000000-0000-0000-0000-000000000000}"/>
          </ac:picMkLst>
        </pc:picChg>
      </pc:sldChg>
      <pc:sldChg chg="addSp delSp modSp add mod">
        <pc:chgData name="Ilde De Castro Parra" userId="741b962755e9db66" providerId="LiveId" clId="{D8E3056F-144C-4588-B9EC-FE2EC166E670}" dt="2021-11-07T07:38:55.090" v="78"/>
        <pc:sldMkLst>
          <pc:docMk/>
          <pc:sldMk cId="0" sldId="284"/>
        </pc:sldMkLst>
        <pc:picChg chg="add mod">
          <ac:chgData name="Ilde De Castro Parra" userId="741b962755e9db66" providerId="LiveId" clId="{D8E3056F-144C-4588-B9EC-FE2EC166E670}" dt="2021-11-07T07:38:55.090" v="78"/>
          <ac:picMkLst>
            <pc:docMk/>
            <pc:sldMk cId="0" sldId="284"/>
            <ac:picMk id="8" creationId="{8ED04748-10A6-42DF-A322-DA2C05254A6C}"/>
          </ac:picMkLst>
        </pc:picChg>
        <pc:picChg chg="del">
          <ac:chgData name="Ilde De Castro Parra" userId="741b962755e9db66" providerId="LiveId" clId="{D8E3056F-144C-4588-B9EC-FE2EC166E670}" dt="2021-11-07T07:38:28.585" v="73" actId="478"/>
          <ac:picMkLst>
            <pc:docMk/>
            <pc:sldMk cId="0" sldId="284"/>
            <ac:picMk id="54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8:31.891" v="74" actId="478"/>
          <ac:picMkLst>
            <pc:docMk/>
            <pc:sldMk cId="0" sldId="284"/>
            <ac:picMk id="541" creationId="{00000000-0000-0000-0000-000000000000}"/>
          </ac:picMkLst>
        </pc:picChg>
      </pc:sldChg>
      <pc:sldChg chg="addSp delSp modSp add del mod">
        <pc:chgData name="Ilde De Castro Parra" userId="741b962755e9db66" providerId="LiveId" clId="{D8E3056F-144C-4588-B9EC-FE2EC166E670}" dt="2021-11-07T07:38:52.243" v="77"/>
        <pc:sldMkLst>
          <pc:docMk/>
          <pc:sldMk cId="0" sldId="285"/>
        </pc:sldMkLst>
        <pc:grpChg chg="add mod">
          <ac:chgData name="Ilde De Castro Parra" userId="741b962755e9db66" providerId="LiveId" clId="{D8E3056F-144C-4588-B9EC-FE2EC166E670}" dt="2021-11-07T07:35:59.911" v="60"/>
          <ac:grpSpMkLst>
            <pc:docMk/>
            <pc:sldMk cId="0" sldId="285"/>
            <ac:grpSpMk id="8" creationId="{DFD2BB47-CCCA-4158-A046-46AFC2457C0B}"/>
          </ac:grpSpMkLst>
        </pc:grpChg>
        <pc:grpChg chg="del">
          <ac:chgData name="Ilde De Castro Parra" userId="741b962755e9db66" providerId="LiveId" clId="{D8E3056F-144C-4588-B9EC-FE2EC166E670}" dt="2021-11-07T07:35:51.111" v="59" actId="478"/>
          <ac:grpSpMkLst>
            <pc:docMk/>
            <pc:sldMk cId="0" sldId="285"/>
            <ac:grpSpMk id="548" creationId="{00000000-0000-0000-0000-000000000000}"/>
          </ac:grpSpMkLst>
        </pc:grpChg>
        <pc:picChg chg="add mod">
          <ac:chgData name="Ilde De Castro Parra" userId="741b962755e9db66" providerId="LiveId" clId="{D8E3056F-144C-4588-B9EC-FE2EC166E670}" dt="2021-11-07T07:38:52.243" v="77"/>
          <ac:picMkLst>
            <pc:docMk/>
            <pc:sldMk cId="0" sldId="285"/>
            <ac:picMk id="8" creationId="{066DF0E7-81F8-4ECC-A99E-A25606B526B8}"/>
          </ac:picMkLst>
        </pc:picChg>
        <pc:picChg chg="mod">
          <ac:chgData name="Ilde De Castro Parra" userId="741b962755e9db66" providerId="LiveId" clId="{D8E3056F-144C-4588-B9EC-FE2EC166E670}" dt="2021-11-07T07:35:59.911" v="60"/>
          <ac:picMkLst>
            <pc:docMk/>
            <pc:sldMk cId="0" sldId="285"/>
            <ac:picMk id="9" creationId="{8D09BC7E-EF8F-4886-B6D8-88DE8A90F9B3}"/>
          </ac:picMkLst>
        </pc:picChg>
        <pc:picChg chg="del">
          <ac:chgData name="Ilde De Castro Parra" userId="741b962755e9db66" providerId="LiveId" clId="{D8E3056F-144C-4588-B9EC-FE2EC166E670}" dt="2021-11-07T07:38:38.473" v="75" actId="478"/>
          <ac:picMkLst>
            <pc:docMk/>
            <pc:sldMk cId="0" sldId="285"/>
            <ac:picMk id="550" creationId="{00000000-0000-0000-0000-000000000000}"/>
          </ac:picMkLst>
        </pc:picChg>
        <pc:picChg chg="del">
          <ac:chgData name="Ilde De Castro Parra" userId="741b962755e9db66" providerId="LiveId" clId="{D8E3056F-144C-4588-B9EC-FE2EC166E670}" dt="2021-11-07T07:38:42.045" v="76" actId="478"/>
          <ac:picMkLst>
            <pc:docMk/>
            <pc:sldMk cId="0" sldId="285"/>
            <ac:picMk id="551" creationId="{00000000-0000-0000-0000-000000000000}"/>
          </ac:picMkLst>
        </pc:picChg>
        <pc:cxnChg chg="mod">
          <ac:chgData name="Ilde De Castro Parra" userId="741b962755e9db66" providerId="LiveId" clId="{D8E3056F-144C-4588-B9EC-FE2EC166E670}" dt="2021-11-07T07:35:59.911" v="60"/>
          <ac:cxnSpMkLst>
            <pc:docMk/>
            <pc:sldMk cId="0" sldId="285"/>
            <ac:cxnSpMk id="10" creationId="{DECED21C-CDF1-49D3-A210-2724C192127F}"/>
          </ac:cxnSpMkLst>
        </pc:cxnChg>
      </pc:sldChg>
      <pc:sldChg chg="addSp delSp modSp mod">
        <pc:chgData name="Ilde De Castro Parra" userId="741b962755e9db66" providerId="LiveId" clId="{D8E3056F-144C-4588-B9EC-FE2EC166E670}" dt="2021-11-07T07:20:27.119" v="17" actId="14100"/>
        <pc:sldMkLst>
          <pc:docMk/>
          <pc:sldMk cId="2636217828" sldId="337"/>
        </pc:sldMkLst>
        <pc:spChg chg="del">
          <ac:chgData name="Ilde De Castro Parra" userId="741b962755e9db66" providerId="LiveId" clId="{D8E3056F-144C-4588-B9EC-FE2EC166E670}" dt="2021-11-07T07:19:15.148" v="8" actId="478"/>
          <ac:spMkLst>
            <pc:docMk/>
            <pc:sldMk cId="2636217828" sldId="337"/>
            <ac:spMk id="7" creationId="{00000000-0000-0000-0000-000000000000}"/>
          </ac:spMkLst>
        </pc:spChg>
        <pc:spChg chg="del">
          <ac:chgData name="Ilde De Castro Parra" userId="741b962755e9db66" providerId="LiveId" clId="{D8E3056F-144C-4588-B9EC-FE2EC166E670}" dt="2021-11-07T07:19:37.146" v="11" actId="478"/>
          <ac:spMkLst>
            <pc:docMk/>
            <pc:sldMk cId="2636217828" sldId="337"/>
            <ac:spMk id="8" creationId="{00000000-0000-0000-0000-000000000000}"/>
          </ac:spMkLst>
        </pc:spChg>
        <pc:spChg chg="add mod">
          <ac:chgData name="Ilde De Castro Parra" userId="741b962755e9db66" providerId="LiveId" clId="{D8E3056F-144C-4588-B9EC-FE2EC166E670}" dt="2021-11-07T07:19:50.969" v="12" actId="1076"/>
          <ac:spMkLst>
            <pc:docMk/>
            <pc:sldMk cId="2636217828" sldId="337"/>
            <ac:spMk id="9" creationId="{3B4B0434-D880-459B-94E1-6698570CAEAD}"/>
          </ac:spMkLst>
        </pc:spChg>
        <pc:spChg chg="add mod">
          <ac:chgData name="Ilde De Castro Parra" userId="741b962755e9db66" providerId="LiveId" clId="{D8E3056F-144C-4588-B9EC-FE2EC166E670}" dt="2021-11-07T07:19:09.664" v="7" actId="571"/>
          <ac:spMkLst>
            <pc:docMk/>
            <pc:sldMk cId="2636217828" sldId="337"/>
            <ac:spMk id="10" creationId="{E213B2E3-5F4C-4D5C-9FD3-008AB2AD8861}"/>
          </ac:spMkLst>
        </pc:spChg>
        <pc:picChg chg="add mod">
          <ac:chgData name="Ilde De Castro Parra" userId="741b962755e9db66" providerId="LiveId" clId="{D8E3056F-144C-4588-B9EC-FE2EC166E670}" dt="2021-11-07T07:20:27.119" v="17" actId="14100"/>
          <ac:picMkLst>
            <pc:docMk/>
            <pc:sldMk cId="2636217828" sldId="337"/>
            <ac:picMk id="3" creationId="{FB4CE289-04CE-43CC-93BE-2926F351F556}"/>
          </ac:picMkLst>
        </pc:picChg>
      </pc:sldChg>
      <pc:sldChg chg="addSp modSp mod">
        <pc:chgData name="Ilde De Castro Parra" userId="741b962755e9db66" providerId="LiveId" clId="{D8E3056F-144C-4588-B9EC-FE2EC166E670}" dt="2021-11-07T07:20:47.028" v="19" actId="1076"/>
        <pc:sldMkLst>
          <pc:docMk/>
          <pc:sldMk cId="1469160130" sldId="338"/>
        </pc:sldMkLst>
        <pc:picChg chg="add mod">
          <ac:chgData name="Ilde De Castro Parra" userId="741b962755e9db66" providerId="LiveId" clId="{D8E3056F-144C-4588-B9EC-FE2EC166E670}" dt="2021-11-07T07:20:47.028" v="19" actId="1076"/>
          <ac:picMkLst>
            <pc:docMk/>
            <pc:sldMk cId="1469160130" sldId="338"/>
            <ac:picMk id="9" creationId="{92B8AEDC-2792-4D16-A916-1B5A98E60245}"/>
          </ac:picMkLst>
        </pc:picChg>
      </pc:sldChg>
      <pc:sldChg chg="addSp modSp mod">
        <pc:chgData name="Ilde De Castro Parra" userId="741b962755e9db66" providerId="LiveId" clId="{D8E3056F-144C-4588-B9EC-FE2EC166E670}" dt="2021-11-07T07:21:46.707" v="25" actId="1076"/>
        <pc:sldMkLst>
          <pc:docMk/>
          <pc:sldMk cId="2068293928" sldId="339"/>
        </pc:sldMkLst>
        <pc:picChg chg="add mod">
          <ac:chgData name="Ilde De Castro Parra" userId="741b962755e9db66" providerId="LiveId" clId="{D8E3056F-144C-4588-B9EC-FE2EC166E670}" dt="2021-11-07T07:21:46.707" v="25" actId="1076"/>
          <ac:picMkLst>
            <pc:docMk/>
            <pc:sldMk cId="2068293928" sldId="339"/>
            <ac:picMk id="8" creationId="{BE7B5D1C-4786-4F09-AE08-6976C3413F71}"/>
          </ac:picMkLst>
        </pc:picChg>
      </pc:sldChg>
      <pc:sldChg chg="addSp modSp mod">
        <pc:chgData name="Ilde De Castro Parra" userId="741b962755e9db66" providerId="LiveId" clId="{D8E3056F-144C-4588-B9EC-FE2EC166E670}" dt="2021-11-07T07:21:00.249" v="21" actId="1076"/>
        <pc:sldMkLst>
          <pc:docMk/>
          <pc:sldMk cId="904872749" sldId="340"/>
        </pc:sldMkLst>
        <pc:picChg chg="add mod">
          <ac:chgData name="Ilde De Castro Parra" userId="741b962755e9db66" providerId="LiveId" clId="{D8E3056F-144C-4588-B9EC-FE2EC166E670}" dt="2021-11-07T07:21:00.249" v="21" actId="1076"/>
          <ac:picMkLst>
            <pc:docMk/>
            <pc:sldMk cId="904872749" sldId="340"/>
            <ac:picMk id="9" creationId="{7E3003BD-5905-4E3C-A7E6-08530388DB5A}"/>
          </ac:picMkLst>
        </pc:picChg>
      </pc:sldChg>
      <pc:sldChg chg="addSp modSp mod">
        <pc:chgData name="Ilde De Castro Parra" userId="741b962755e9db66" providerId="LiveId" clId="{D8E3056F-144C-4588-B9EC-FE2EC166E670}" dt="2021-11-07T07:21:31.109" v="23" actId="1076"/>
        <pc:sldMkLst>
          <pc:docMk/>
          <pc:sldMk cId="4137708462" sldId="341"/>
        </pc:sldMkLst>
        <pc:picChg chg="add mod">
          <ac:chgData name="Ilde De Castro Parra" userId="741b962755e9db66" providerId="LiveId" clId="{D8E3056F-144C-4588-B9EC-FE2EC166E670}" dt="2021-11-07T07:21:31.109" v="23" actId="1076"/>
          <ac:picMkLst>
            <pc:docMk/>
            <pc:sldMk cId="4137708462" sldId="341"/>
            <ac:picMk id="9" creationId="{9D8D5C17-CDCE-4F80-996D-A9BDF2851D55}"/>
          </ac:picMkLst>
        </pc:picChg>
      </pc:sldChg>
      <pc:sldChg chg="addSp modSp mod">
        <pc:chgData name="Ilde De Castro Parra" userId="741b962755e9db66" providerId="LiveId" clId="{D8E3056F-144C-4588-B9EC-FE2EC166E670}" dt="2021-11-07T07:22:17.854" v="27" actId="1076"/>
        <pc:sldMkLst>
          <pc:docMk/>
          <pc:sldMk cId="150945888" sldId="342"/>
        </pc:sldMkLst>
        <pc:picChg chg="add mod">
          <ac:chgData name="Ilde De Castro Parra" userId="741b962755e9db66" providerId="LiveId" clId="{D8E3056F-144C-4588-B9EC-FE2EC166E670}" dt="2021-11-07T07:22:17.854" v="27" actId="1076"/>
          <ac:picMkLst>
            <pc:docMk/>
            <pc:sldMk cId="150945888" sldId="342"/>
            <ac:picMk id="7" creationId="{9F4AA1C8-A9E9-49F6-9683-1553549A9A9E}"/>
          </ac:picMkLst>
        </pc:picChg>
      </pc:sldChg>
      <pc:sldChg chg="addSp delSp modSp mod">
        <pc:chgData name="Ilde De Castro Parra" userId="741b962755e9db66" providerId="LiveId" clId="{D8E3056F-144C-4588-B9EC-FE2EC166E670}" dt="2021-11-07T07:24:09.398" v="37" actId="14100"/>
        <pc:sldMkLst>
          <pc:docMk/>
          <pc:sldMk cId="515893082" sldId="343"/>
        </pc:sldMkLst>
        <pc:grpChg chg="del mod">
          <ac:chgData name="Ilde De Castro Parra" userId="741b962755e9db66" providerId="LiveId" clId="{D8E3056F-144C-4588-B9EC-FE2EC166E670}" dt="2021-11-07T07:23:22.005" v="33" actId="478"/>
          <ac:grpSpMkLst>
            <pc:docMk/>
            <pc:sldMk cId="515893082" sldId="343"/>
            <ac:grpSpMk id="3" creationId="{00000000-0000-0000-0000-000000000000}"/>
          </ac:grpSpMkLst>
        </pc:grpChg>
        <pc:grpChg chg="add mod">
          <ac:chgData name="Ilde De Castro Parra" userId="741b962755e9db66" providerId="LiveId" clId="{D8E3056F-144C-4588-B9EC-FE2EC166E670}" dt="2021-11-07T07:23:36.646" v="34"/>
          <ac:grpSpMkLst>
            <pc:docMk/>
            <pc:sldMk cId="515893082" sldId="343"/>
            <ac:grpSpMk id="14" creationId="{CACC5A8F-AED5-4DF2-AEC8-665A72121B80}"/>
          </ac:grpSpMkLst>
        </pc:grpChg>
        <pc:picChg chg="add mod">
          <ac:chgData name="Ilde De Castro Parra" userId="741b962755e9db66" providerId="LiveId" clId="{D8E3056F-144C-4588-B9EC-FE2EC166E670}" dt="2021-11-07T07:23:47.919" v="35" actId="1076"/>
          <ac:picMkLst>
            <pc:docMk/>
            <pc:sldMk cId="515893082" sldId="343"/>
            <ac:picMk id="7" creationId="{2B6C22D4-F1A1-4FDB-AB6D-8506E1E40C90}"/>
          </ac:picMkLst>
        </pc:picChg>
        <pc:picChg chg="mod">
          <ac:chgData name="Ilde De Castro Parra" userId="741b962755e9db66" providerId="LiveId" clId="{D8E3056F-144C-4588-B9EC-FE2EC166E670}" dt="2021-11-07T07:23:36.646" v="34"/>
          <ac:picMkLst>
            <pc:docMk/>
            <pc:sldMk cId="515893082" sldId="343"/>
            <ac:picMk id="17" creationId="{910E744C-2E58-4D06-9207-7781229841A3}"/>
          </ac:picMkLst>
        </pc:picChg>
        <pc:picChg chg="mod">
          <ac:chgData name="Ilde De Castro Parra" userId="741b962755e9db66" providerId="LiveId" clId="{D8E3056F-144C-4588-B9EC-FE2EC166E670}" dt="2021-11-07T07:24:09.398" v="37" actId="14100"/>
          <ac:picMkLst>
            <pc:docMk/>
            <pc:sldMk cId="515893082" sldId="343"/>
            <ac:picMk id="19" creationId="{00000000-0000-0000-0000-000000000000}"/>
          </ac:picMkLst>
        </pc:picChg>
        <pc:cxnChg chg="mod">
          <ac:chgData name="Ilde De Castro Parra" userId="741b962755e9db66" providerId="LiveId" clId="{D8E3056F-144C-4588-B9EC-FE2EC166E670}" dt="2021-11-07T07:23:36.646" v="34"/>
          <ac:cxnSpMkLst>
            <pc:docMk/>
            <pc:sldMk cId="515893082" sldId="343"/>
            <ac:cxnSpMk id="20" creationId="{4E0DEAFF-A503-4C15-9004-6B1BA86E7226}"/>
          </ac:cxnSpMkLst>
        </pc:cxnChg>
      </pc:sldChg>
      <pc:sldChg chg="addSp delSp modSp">
        <pc:chgData name="Ilde De Castro Parra" userId="741b962755e9db66" providerId="LiveId" clId="{D8E3056F-144C-4588-B9EC-FE2EC166E670}" dt="2021-11-07T07:24:27.821" v="40"/>
        <pc:sldMkLst>
          <pc:docMk/>
          <pc:sldMk cId="2018415813" sldId="344"/>
        </pc:sldMkLst>
        <pc:grpChg chg="add del mod">
          <ac:chgData name="Ilde De Castro Parra" userId="741b962755e9db66" providerId="LiveId" clId="{D8E3056F-144C-4588-B9EC-FE2EC166E670}" dt="2021-11-07T07:24:20" v="39"/>
          <ac:grpSpMkLst>
            <pc:docMk/>
            <pc:sldMk cId="2018415813" sldId="344"/>
            <ac:grpSpMk id="13" creationId="{052727D6-D06C-42C8-82BA-B69F62F74D95}"/>
          </ac:grpSpMkLst>
        </pc:grpChg>
        <pc:picChg chg="mod">
          <ac:chgData name="Ilde De Castro Parra" userId="741b962755e9db66" providerId="LiveId" clId="{D8E3056F-144C-4588-B9EC-FE2EC166E670}" dt="2021-11-07T07:24:17.889" v="38"/>
          <ac:picMkLst>
            <pc:docMk/>
            <pc:sldMk cId="2018415813" sldId="344"/>
            <ac:picMk id="15" creationId="{CEADFD88-6CDE-4A31-862E-48F8CFDDEF82}"/>
          </ac:picMkLst>
        </pc:picChg>
        <pc:picChg chg="add mod">
          <ac:chgData name="Ilde De Castro Parra" userId="741b962755e9db66" providerId="LiveId" clId="{D8E3056F-144C-4588-B9EC-FE2EC166E670}" dt="2021-11-07T07:24:27.821" v="40"/>
          <ac:picMkLst>
            <pc:docMk/>
            <pc:sldMk cId="2018415813" sldId="344"/>
            <ac:picMk id="17" creationId="{359F4AB4-C178-4CC7-9A97-8B3BE8DEE0A7}"/>
          </ac:picMkLst>
        </pc:picChg>
        <pc:cxnChg chg="mod">
          <ac:chgData name="Ilde De Castro Parra" userId="741b962755e9db66" providerId="LiveId" clId="{D8E3056F-144C-4588-B9EC-FE2EC166E670}" dt="2021-11-07T07:24:17.889" v="38"/>
          <ac:cxnSpMkLst>
            <pc:docMk/>
            <pc:sldMk cId="2018415813" sldId="344"/>
            <ac:cxnSpMk id="16" creationId="{38E89F28-7EE0-4760-9E80-622BF0999E13}"/>
          </ac:cxnSpMkLst>
        </pc:cxnChg>
      </pc:sldChg>
      <pc:sldChg chg="addSp modSp">
        <pc:chgData name="Ilde De Castro Parra" userId="741b962755e9db66" providerId="LiveId" clId="{D8E3056F-144C-4588-B9EC-FE2EC166E670}" dt="2021-11-07T07:24:30.929" v="41"/>
        <pc:sldMkLst>
          <pc:docMk/>
          <pc:sldMk cId="1094053855" sldId="345"/>
        </pc:sldMkLst>
        <pc:picChg chg="add mod">
          <ac:chgData name="Ilde De Castro Parra" userId="741b962755e9db66" providerId="LiveId" clId="{D8E3056F-144C-4588-B9EC-FE2EC166E670}" dt="2021-11-07T07:24:30.929" v="41"/>
          <ac:picMkLst>
            <pc:docMk/>
            <pc:sldMk cId="1094053855" sldId="345"/>
            <ac:picMk id="9" creationId="{AF2C00D6-8F00-4F4A-994C-F8CFBE3B8C3D}"/>
          </ac:picMkLst>
        </pc:picChg>
      </pc:sldChg>
      <pc:sldChg chg="addSp modSp">
        <pc:chgData name="Ilde De Castro Parra" userId="741b962755e9db66" providerId="LiveId" clId="{D8E3056F-144C-4588-B9EC-FE2EC166E670}" dt="2021-11-07T07:24:39.773" v="42"/>
        <pc:sldMkLst>
          <pc:docMk/>
          <pc:sldMk cId="965187605" sldId="346"/>
        </pc:sldMkLst>
        <pc:picChg chg="add mod">
          <ac:chgData name="Ilde De Castro Parra" userId="741b962755e9db66" providerId="LiveId" clId="{D8E3056F-144C-4588-B9EC-FE2EC166E670}" dt="2021-11-07T07:24:39.773" v="42"/>
          <ac:picMkLst>
            <pc:docMk/>
            <pc:sldMk cId="965187605" sldId="346"/>
            <ac:picMk id="10" creationId="{B070D6ED-5E58-49FC-8314-45E261B751F9}"/>
          </ac:picMkLst>
        </pc:picChg>
      </pc:sldChg>
      <pc:sldChg chg="addSp modSp">
        <pc:chgData name="Ilde De Castro Parra" userId="741b962755e9db66" providerId="LiveId" clId="{D8E3056F-144C-4588-B9EC-FE2EC166E670}" dt="2021-11-07T07:24:43.609" v="43"/>
        <pc:sldMkLst>
          <pc:docMk/>
          <pc:sldMk cId="992903574" sldId="347"/>
        </pc:sldMkLst>
        <pc:picChg chg="add mod">
          <ac:chgData name="Ilde De Castro Parra" userId="741b962755e9db66" providerId="LiveId" clId="{D8E3056F-144C-4588-B9EC-FE2EC166E670}" dt="2021-11-07T07:24:43.609" v="43"/>
          <ac:picMkLst>
            <pc:docMk/>
            <pc:sldMk cId="992903574" sldId="347"/>
            <ac:picMk id="11" creationId="{2F2D7ABA-BC50-4EBB-B466-B7641D53BBBF}"/>
          </ac:picMkLst>
        </pc:picChg>
      </pc:sldChg>
      <pc:sldChg chg="addSp modSp">
        <pc:chgData name="Ilde De Castro Parra" userId="741b962755e9db66" providerId="LiveId" clId="{D8E3056F-144C-4588-B9EC-FE2EC166E670}" dt="2021-11-07T07:24:47.389" v="44"/>
        <pc:sldMkLst>
          <pc:docMk/>
          <pc:sldMk cId="3486527682" sldId="348"/>
        </pc:sldMkLst>
        <pc:picChg chg="add mod">
          <ac:chgData name="Ilde De Castro Parra" userId="741b962755e9db66" providerId="LiveId" clId="{D8E3056F-144C-4588-B9EC-FE2EC166E670}" dt="2021-11-07T07:24:47.389" v="44"/>
          <ac:picMkLst>
            <pc:docMk/>
            <pc:sldMk cId="3486527682" sldId="348"/>
            <ac:picMk id="8" creationId="{2285E8F8-1C0D-488E-B9AA-B98FA3C56A90}"/>
          </ac:picMkLst>
        </pc:picChg>
      </pc:sldChg>
      <pc:sldChg chg="addSp modSp del">
        <pc:chgData name="Ilde De Castro Parra" userId="741b962755e9db66" providerId="LiveId" clId="{D8E3056F-144C-4588-B9EC-FE2EC166E670}" dt="2021-11-07T07:24:55.211" v="46" actId="47"/>
        <pc:sldMkLst>
          <pc:docMk/>
          <pc:sldMk cId="3166271469" sldId="349"/>
        </pc:sldMkLst>
        <pc:picChg chg="add mod">
          <ac:chgData name="Ilde De Castro Parra" userId="741b962755e9db66" providerId="LiveId" clId="{D8E3056F-144C-4588-B9EC-FE2EC166E670}" dt="2021-11-07T07:24:51.947" v="45"/>
          <ac:picMkLst>
            <pc:docMk/>
            <pc:sldMk cId="3166271469" sldId="349"/>
            <ac:picMk id="46" creationId="{98C95603-C17D-4B62-9748-F72D8BBB8DCB}"/>
          </ac:picMkLst>
        </pc:picChg>
      </pc:sldChg>
      <pc:sldChg chg="addSp modSp">
        <pc:chgData name="Ilde De Castro Parra" userId="741b962755e9db66" providerId="LiveId" clId="{D8E3056F-144C-4588-B9EC-FE2EC166E670}" dt="2021-11-07T07:24:59.016" v="47"/>
        <pc:sldMkLst>
          <pc:docMk/>
          <pc:sldMk cId="767966056" sldId="350"/>
        </pc:sldMkLst>
        <pc:picChg chg="add mod">
          <ac:chgData name="Ilde De Castro Parra" userId="741b962755e9db66" providerId="LiveId" clId="{D8E3056F-144C-4588-B9EC-FE2EC166E670}" dt="2021-11-07T07:24:59.016" v="47"/>
          <ac:picMkLst>
            <pc:docMk/>
            <pc:sldMk cId="767966056" sldId="350"/>
            <ac:picMk id="10" creationId="{70BE05D6-CD5E-4DB5-8EB9-40AB2FA493C6}"/>
          </ac:picMkLst>
        </pc:picChg>
      </pc:sldChg>
      <pc:sldChg chg="addSp modSp">
        <pc:chgData name="Ilde De Castro Parra" userId="741b962755e9db66" providerId="LiveId" clId="{D8E3056F-144C-4588-B9EC-FE2EC166E670}" dt="2021-11-07T07:25:01.866" v="48"/>
        <pc:sldMkLst>
          <pc:docMk/>
          <pc:sldMk cId="3473389266" sldId="351"/>
        </pc:sldMkLst>
        <pc:picChg chg="add mod">
          <ac:chgData name="Ilde De Castro Parra" userId="741b962755e9db66" providerId="LiveId" clId="{D8E3056F-144C-4588-B9EC-FE2EC166E670}" dt="2021-11-07T07:25:01.866" v="48"/>
          <ac:picMkLst>
            <pc:docMk/>
            <pc:sldMk cId="3473389266" sldId="351"/>
            <ac:picMk id="50" creationId="{C2031E50-C9CB-46D0-8EF9-65776D12CE38}"/>
          </ac:picMkLst>
        </pc:picChg>
      </pc:sldChg>
      <pc:sldChg chg="addSp modSp">
        <pc:chgData name="Ilde De Castro Parra" userId="741b962755e9db66" providerId="LiveId" clId="{D8E3056F-144C-4588-B9EC-FE2EC166E670}" dt="2021-11-07T07:25:05.524" v="49"/>
        <pc:sldMkLst>
          <pc:docMk/>
          <pc:sldMk cId="1605325974" sldId="352"/>
        </pc:sldMkLst>
        <pc:picChg chg="add mod">
          <ac:chgData name="Ilde De Castro Parra" userId="741b962755e9db66" providerId="LiveId" clId="{D8E3056F-144C-4588-B9EC-FE2EC166E670}" dt="2021-11-07T07:25:05.524" v="49"/>
          <ac:picMkLst>
            <pc:docMk/>
            <pc:sldMk cId="1605325974" sldId="352"/>
            <ac:picMk id="9" creationId="{C6C729FC-8357-4131-A53E-ECC62F705602}"/>
          </ac:picMkLst>
        </pc:picChg>
      </pc:sldChg>
      <pc:sldChg chg="addSp modSp">
        <pc:chgData name="Ilde De Castro Parra" userId="741b962755e9db66" providerId="LiveId" clId="{D8E3056F-144C-4588-B9EC-FE2EC166E670}" dt="2021-11-07T07:25:09.553" v="50"/>
        <pc:sldMkLst>
          <pc:docMk/>
          <pc:sldMk cId="2695199307" sldId="353"/>
        </pc:sldMkLst>
        <pc:picChg chg="add mod">
          <ac:chgData name="Ilde De Castro Parra" userId="741b962755e9db66" providerId="LiveId" clId="{D8E3056F-144C-4588-B9EC-FE2EC166E670}" dt="2021-11-07T07:25:09.553" v="50"/>
          <ac:picMkLst>
            <pc:docMk/>
            <pc:sldMk cId="2695199307" sldId="353"/>
            <ac:picMk id="9" creationId="{E1AB5B4F-11AA-409C-B02A-2CF3F307150E}"/>
          </ac:picMkLst>
        </pc:picChg>
      </pc:sldChg>
      <pc:sldChg chg="addSp modSp">
        <pc:chgData name="Ilde De Castro Parra" userId="741b962755e9db66" providerId="LiveId" clId="{D8E3056F-144C-4588-B9EC-FE2EC166E670}" dt="2021-11-07T07:25:11.952" v="51"/>
        <pc:sldMkLst>
          <pc:docMk/>
          <pc:sldMk cId="3388505775" sldId="354"/>
        </pc:sldMkLst>
        <pc:picChg chg="add mod">
          <ac:chgData name="Ilde De Castro Parra" userId="741b962755e9db66" providerId="LiveId" clId="{D8E3056F-144C-4588-B9EC-FE2EC166E670}" dt="2021-11-07T07:25:11.952" v="51"/>
          <ac:picMkLst>
            <pc:docMk/>
            <pc:sldMk cId="3388505775" sldId="354"/>
            <ac:picMk id="8" creationId="{6E94A4B9-D4EA-4E2C-97B2-3F8683296F4F}"/>
          </ac:picMkLst>
        </pc:picChg>
      </pc:sldChg>
      <pc:sldChg chg="del">
        <pc:chgData name="Ilde De Castro Parra" userId="741b962755e9db66" providerId="LiveId" clId="{D8E3056F-144C-4588-B9EC-FE2EC166E670}" dt="2021-11-07T07:25:16.035" v="52" actId="47"/>
        <pc:sldMkLst>
          <pc:docMk/>
          <pc:sldMk cId="489748918" sldId="355"/>
        </pc:sldMkLst>
      </pc:sldChg>
      <pc:sldChg chg="addSp modSp">
        <pc:chgData name="Ilde De Castro Parra" userId="741b962755e9db66" providerId="LiveId" clId="{D8E3056F-144C-4588-B9EC-FE2EC166E670}" dt="2021-11-07T07:25:19.392" v="53"/>
        <pc:sldMkLst>
          <pc:docMk/>
          <pc:sldMk cId="1765765944" sldId="357"/>
        </pc:sldMkLst>
        <pc:picChg chg="add mod">
          <ac:chgData name="Ilde De Castro Parra" userId="741b962755e9db66" providerId="LiveId" clId="{D8E3056F-144C-4588-B9EC-FE2EC166E670}" dt="2021-11-07T07:25:19.392" v="53"/>
          <ac:picMkLst>
            <pc:docMk/>
            <pc:sldMk cId="1765765944" sldId="357"/>
            <ac:picMk id="25" creationId="{FC43F0C6-E199-41D4-A418-42EAFEE1FB1E}"/>
          </ac:picMkLst>
        </pc:picChg>
      </pc:sldChg>
      <pc:sldChg chg="del">
        <pc:chgData name="Ilde De Castro Parra" userId="741b962755e9db66" providerId="LiveId" clId="{D8E3056F-144C-4588-B9EC-FE2EC166E670}" dt="2021-11-07T07:27:02.977" v="54" actId="47"/>
        <pc:sldMkLst>
          <pc:docMk/>
          <pc:sldMk cId="3879720728" sldId="358"/>
        </pc:sldMkLst>
      </pc:sldChg>
      <pc:sldChg chg="addSp modSp">
        <pc:chgData name="Ilde De Castro Parra" userId="741b962755e9db66" providerId="LiveId" clId="{D8E3056F-144C-4588-B9EC-FE2EC166E670}" dt="2021-11-07T07:27:05.375" v="55"/>
        <pc:sldMkLst>
          <pc:docMk/>
          <pc:sldMk cId="1655493375" sldId="359"/>
        </pc:sldMkLst>
        <pc:picChg chg="add mod">
          <ac:chgData name="Ilde De Castro Parra" userId="741b962755e9db66" providerId="LiveId" clId="{D8E3056F-144C-4588-B9EC-FE2EC166E670}" dt="2021-11-07T07:27:05.375" v="55"/>
          <ac:picMkLst>
            <pc:docMk/>
            <pc:sldMk cId="1655493375" sldId="359"/>
            <ac:picMk id="14" creationId="{2A4745FE-D5CB-4CD3-9487-D5D51C68AFC4}"/>
          </ac:picMkLst>
        </pc:picChg>
      </pc:sldChg>
      <pc:sldChg chg="addSp modSp">
        <pc:chgData name="Ilde De Castro Parra" userId="741b962755e9db66" providerId="LiveId" clId="{D8E3056F-144C-4588-B9EC-FE2EC166E670}" dt="2021-11-07T07:27:09.154" v="56"/>
        <pc:sldMkLst>
          <pc:docMk/>
          <pc:sldMk cId="23612489" sldId="360"/>
        </pc:sldMkLst>
        <pc:picChg chg="add mod">
          <ac:chgData name="Ilde De Castro Parra" userId="741b962755e9db66" providerId="LiveId" clId="{D8E3056F-144C-4588-B9EC-FE2EC166E670}" dt="2021-11-07T07:27:09.154" v="56"/>
          <ac:picMkLst>
            <pc:docMk/>
            <pc:sldMk cId="23612489" sldId="360"/>
            <ac:picMk id="22" creationId="{418EB90D-C6D8-49DB-822E-182CD5BFFE03}"/>
          </ac:picMkLst>
        </pc:picChg>
      </pc:sldChg>
      <pc:sldChg chg="addSp modSp">
        <pc:chgData name="Ilde De Castro Parra" userId="741b962755e9db66" providerId="LiveId" clId="{D8E3056F-144C-4588-B9EC-FE2EC166E670}" dt="2021-11-07T07:27:12.149" v="57"/>
        <pc:sldMkLst>
          <pc:docMk/>
          <pc:sldMk cId="322032818" sldId="361"/>
        </pc:sldMkLst>
        <pc:picChg chg="add mod">
          <ac:chgData name="Ilde De Castro Parra" userId="741b962755e9db66" providerId="LiveId" clId="{D8E3056F-144C-4588-B9EC-FE2EC166E670}" dt="2021-11-07T07:27:12.149" v="57"/>
          <ac:picMkLst>
            <pc:docMk/>
            <pc:sldMk cId="322032818" sldId="361"/>
            <ac:picMk id="11" creationId="{255FFCE0-6480-48AA-AB3E-BD2A1FA6E573}"/>
          </ac:picMkLst>
        </pc:picChg>
      </pc:sldChg>
    </pc:docChg>
  </pc:docChgLst>
  <pc:docChgLst>
    <pc:chgData name="Ilde De Castro Parra" userId="741b962755e9db66" providerId="LiveId" clId="{019EBE98-B162-4ADF-AEEE-3FBC9CC5D38D}"/>
    <pc:docChg chg="undo custSel addSld delSld modSld sldOrd">
      <pc:chgData name="Ilde De Castro Parra" userId="741b962755e9db66" providerId="LiveId" clId="{019EBE98-B162-4ADF-AEEE-3FBC9CC5D38D}" dt="2021-10-16T10:42:56.066" v="719" actId="20577"/>
      <pc:docMkLst>
        <pc:docMk/>
      </pc:docMkLst>
      <pc:sldChg chg="modSp mod">
        <pc:chgData name="Ilde De Castro Parra" userId="741b962755e9db66" providerId="LiveId" clId="{019EBE98-B162-4ADF-AEEE-3FBC9CC5D38D}" dt="2021-10-16T10:41:58.620" v="682" actId="20577"/>
        <pc:sldMkLst>
          <pc:docMk/>
          <pc:sldMk cId="0" sldId="271"/>
        </pc:sldMkLst>
        <pc:spChg chg="mod">
          <ac:chgData name="Ilde De Castro Parra" userId="741b962755e9db66" providerId="LiveId" clId="{019EBE98-B162-4ADF-AEEE-3FBC9CC5D38D}" dt="2021-10-16T10:41:58.620" v="682" actId="20577"/>
          <ac:spMkLst>
            <pc:docMk/>
            <pc:sldMk cId="0" sldId="271"/>
            <ac:spMk id="312" creationId="{00000000-0000-0000-0000-000000000000}"/>
          </ac:spMkLst>
        </pc:spChg>
      </pc:sldChg>
      <pc:sldChg chg="addSp modSp mod">
        <pc:chgData name="Ilde De Castro Parra" userId="741b962755e9db66" providerId="LiveId" clId="{019EBE98-B162-4ADF-AEEE-3FBC9CC5D38D}" dt="2021-10-16T10:10:48.289" v="37" actId="1076"/>
        <pc:sldMkLst>
          <pc:docMk/>
          <pc:sldMk cId="0" sldId="286"/>
        </pc:sldMkLst>
        <pc:picChg chg="add mod">
          <ac:chgData name="Ilde De Castro Parra" userId="741b962755e9db66" providerId="LiveId" clId="{019EBE98-B162-4ADF-AEEE-3FBC9CC5D38D}" dt="2021-10-15T13:27:06.622" v="8" actId="1076"/>
          <ac:picMkLst>
            <pc:docMk/>
            <pc:sldMk cId="0" sldId="286"/>
            <ac:picMk id="4" creationId="{A0C710D8-29BD-4B90-BFEE-22C545358214}"/>
          </ac:picMkLst>
        </pc:picChg>
        <pc:picChg chg="add mod">
          <ac:chgData name="Ilde De Castro Parra" userId="741b962755e9db66" providerId="LiveId" clId="{019EBE98-B162-4ADF-AEEE-3FBC9CC5D38D}" dt="2021-10-16T10:10:48.289" v="37" actId="1076"/>
          <ac:picMkLst>
            <pc:docMk/>
            <pc:sldMk cId="0" sldId="286"/>
            <ac:picMk id="6" creationId="{5CE55A4D-E9E2-4046-B5A3-5247CCAECB82}"/>
          </ac:picMkLst>
        </pc:picChg>
        <pc:picChg chg="mod">
          <ac:chgData name="Ilde De Castro Parra" userId="741b962755e9db66" providerId="LiveId" clId="{019EBE98-B162-4ADF-AEEE-3FBC9CC5D38D}" dt="2021-10-15T13:26:56.467" v="5" actId="1076"/>
          <ac:picMkLst>
            <pc:docMk/>
            <pc:sldMk cId="0" sldId="286"/>
            <ac:picMk id="9" creationId="{BA15C271-4645-4B74-BA85-27F726766047}"/>
          </ac:picMkLst>
        </pc:picChg>
        <pc:picChg chg="mod">
          <ac:chgData name="Ilde De Castro Parra" userId="741b962755e9db66" providerId="LiveId" clId="{019EBE98-B162-4ADF-AEEE-3FBC9CC5D38D}" dt="2021-10-15T13:26:54.375" v="4" actId="1076"/>
          <ac:picMkLst>
            <pc:docMk/>
            <pc:sldMk cId="0" sldId="286"/>
            <ac:picMk id="18" creationId="{51997BFA-7F07-4BD6-99C4-89D8DE997BB2}"/>
          </ac:picMkLst>
        </pc:picChg>
        <pc:picChg chg="add mod">
          <ac:chgData name="Ilde De Castro Parra" userId="741b962755e9db66" providerId="LiveId" clId="{019EBE98-B162-4ADF-AEEE-3FBC9CC5D38D}" dt="2021-10-15T14:54:58.876" v="11" actId="1076"/>
          <ac:picMkLst>
            <pc:docMk/>
            <pc:sldMk cId="0" sldId="286"/>
            <ac:picMk id="24" creationId="{D2FF13F6-863D-4AC6-BACF-7A11FB6E2B59}"/>
          </ac:picMkLst>
        </pc:picChg>
      </pc:sldChg>
      <pc:sldChg chg="modSp mod">
        <pc:chgData name="Ilde De Castro Parra" userId="741b962755e9db66" providerId="LiveId" clId="{019EBE98-B162-4ADF-AEEE-3FBC9CC5D38D}" dt="2021-10-16T10:42:56.066" v="719" actId="20577"/>
        <pc:sldMkLst>
          <pc:docMk/>
          <pc:sldMk cId="0" sldId="287"/>
        </pc:sldMkLst>
        <pc:spChg chg="mod">
          <ac:chgData name="Ilde De Castro Parra" userId="741b962755e9db66" providerId="LiveId" clId="{019EBE98-B162-4ADF-AEEE-3FBC9CC5D38D}" dt="2021-10-16T10:42:56.066" v="719" actId="20577"/>
          <ac:spMkLst>
            <pc:docMk/>
            <pc:sldMk cId="0" sldId="287"/>
            <ac:spMk id="586" creationId="{00000000-0000-0000-0000-000000000000}"/>
          </ac:spMkLst>
        </pc:spChg>
      </pc:sldChg>
      <pc:sldChg chg="add del">
        <pc:chgData name="Ilde De Castro Parra" userId="741b962755e9db66" providerId="LiveId" clId="{019EBE98-B162-4ADF-AEEE-3FBC9CC5D38D}" dt="2021-10-16T10:32:07.270" v="349" actId="2696"/>
        <pc:sldMkLst>
          <pc:docMk/>
          <pc:sldMk cId="0" sldId="292"/>
        </pc:sldMkLst>
      </pc:sldChg>
      <pc:sldChg chg="delSp modSp add mod">
        <pc:chgData name="Ilde De Castro Parra" userId="741b962755e9db66" providerId="LiveId" clId="{019EBE98-B162-4ADF-AEEE-3FBC9CC5D38D}" dt="2021-10-16T10:14:24.956" v="141" actId="20577"/>
        <pc:sldMkLst>
          <pc:docMk/>
          <pc:sldMk cId="0" sldId="294"/>
        </pc:sldMkLst>
        <pc:spChg chg="mod">
          <ac:chgData name="Ilde De Castro Parra" userId="741b962755e9db66" providerId="LiveId" clId="{019EBE98-B162-4ADF-AEEE-3FBC9CC5D38D}" dt="2021-10-16T10:14:24.956" v="141" actId="20577"/>
          <ac:spMkLst>
            <pc:docMk/>
            <pc:sldMk cId="0" sldId="294"/>
            <ac:spMk id="705" creationId="{00000000-0000-0000-0000-000000000000}"/>
          </ac:spMkLst>
        </pc:spChg>
        <pc:spChg chg="mod">
          <ac:chgData name="Ilde De Castro Parra" userId="741b962755e9db66" providerId="LiveId" clId="{019EBE98-B162-4ADF-AEEE-3FBC9CC5D38D}" dt="2021-10-16T10:08:02.892" v="14" actId="20577"/>
          <ac:spMkLst>
            <pc:docMk/>
            <pc:sldMk cId="0" sldId="294"/>
            <ac:spMk id="711" creationId="{00000000-0000-0000-0000-000000000000}"/>
          </ac:spMkLst>
        </pc:spChg>
        <pc:spChg chg="mod">
          <ac:chgData name="Ilde De Castro Parra" userId="741b962755e9db66" providerId="LiveId" clId="{019EBE98-B162-4ADF-AEEE-3FBC9CC5D38D}" dt="2021-10-16T10:08:20.385" v="32" actId="20577"/>
          <ac:spMkLst>
            <pc:docMk/>
            <pc:sldMk cId="0" sldId="294"/>
            <ac:spMk id="712" creationId="{00000000-0000-0000-0000-000000000000}"/>
          </ac:spMkLst>
        </pc:spChg>
        <pc:spChg chg="del">
          <ac:chgData name="Ilde De Castro Parra" userId="741b962755e9db66" providerId="LiveId" clId="{019EBE98-B162-4ADF-AEEE-3FBC9CC5D38D}" dt="2021-10-16T10:08:26.674" v="34" actId="478"/>
          <ac:spMkLst>
            <pc:docMk/>
            <pc:sldMk cId="0" sldId="294"/>
            <ac:spMk id="713" creationId="{00000000-0000-0000-0000-000000000000}"/>
          </ac:spMkLst>
        </pc:spChg>
        <pc:spChg chg="del">
          <ac:chgData name="Ilde De Castro Parra" userId="741b962755e9db66" providerId="LiveId" clId="{019EBE98-B162-4ADF-AEEE-3FBC9CC5D38D}" dt="2021-10-16T10:08:24.801" v="33" actId="478"/>
          <ac:spMkLst>
            <pc:docMk/>
            <pc:sldMk cId="0" sldId="294"/>
            <ac:spMk id="714" creationId="{00000000-0000-0000-0000-000000000000}"/>
          </ac:spMkLst>
        </pc:spChg>
      </pc:sldChg>
      <pc:sldChg chg="modSp add mod">
        <pc:chgData name="Ilde De Castro Parra" userId="741b962755e9db66" providerId="LiveId" clId="{019EBE98-B162-4ADF-AEEE-3FBC9CC5D38D}" dt="2021-10-16T10:15:10.550" v="201" actId="6549"/>
        <pc:sldMkLst>
          <pc:docMk/>
          <pc:sldMk cId="0" sldId="295"/>
        </pc:sldMkLst>
        <pc:spChg chg="mod">
          <ac:chgData name="Ilde De Castro Parra" userId="741b962755e9db66" providerId="LiveId" clId="{019EBE98-B162-4ADF-AEEE-3FBC9CC5D38D}" dt="2021-10-16T10:14:43.694" v="153" actId="20577"/>
          <ac:spMkLst>
            <pc:docMk/>
            <pc:sldMk cId="0" sldId="295"/>
            <ac:spMk id="724" creationId="{00000000-0000-0000-0000-000000000000}"/>
          </ac:spMkLst>
        </pc:spChg>
        <pc:spChg chg="mod">
          <ac:chgData name="Ilde De Castro Parra" userId="741b962755e9db66" providerId="LiveId" clId="{019EBE98-B162-4ADF-AEEE-3FBC9CC5D38D}" dt="2021-10-16T10:15:10.550" v="201" actId="6549"/>
          <ac:spMkLst>
            <pc:docMk/>
            <pc:sldMk cId="0" sldId="295"/>
            <ac:spMk id="726" creationId="{00000000-0000-0000-0000-000000000000}"/>
          </ac:spMkLst>
        </pc:spChg>
      </pc:sldChg>
      <pc:sldChg chg="add del">
        <pc:chgData name="Ilde De Castro Parra" userId="741b962755e9db66" providerId="LiveId" clId="{019EBE98-B162-4ADF-AEEE-3FBC9CC5D38D}" dt="2021-10-16T10:07:35.396" v="12" actId="47"/>
        <pc:sldMkLst>
          <pc:docMk/>
          <pc:sldMk cId="0" sldId="296"/>
        </pc:sldMkLst>
      </pc:sldChg>
      <pc:sldChg chg="addSp delSp modSp add mod ord modClrScheme chgLayout">
        <pc:chgData name="Ilde De Castro Parra" userId="741b962755e9db66" providerId="LiveId" clId="{019EBE98-B162-4ADF-AEEE-3FBC9CC5D38D}" dt="2021-10-16T10:18:08.863" v="345" actId="21"/>
        <pc:sldMkLst>
          <pc:docMk/>
          <pc:sldMk cId="3127722741" sldId="333"/>
        </pc:sldMkLst>
        <pc:spChg chg="del">
          <ac:chgData name="Ilde De Castro Parra" userId="741b962755e9db66" providerId="LiveId" clId="{019EBE98-B162-4ADF-AEEE-3FBC9CC5D38D}" dt="2021-10-16T10:15:52.001" v="209" actId="478"/>
          <ac:spMkLst>
            <pc:docMk/>
            <pc:sldMk cId="3127722741" sldId="333"/>
            <ac:spMk id="671" creationId="{00000000-0000-0000-0000-000000000000}"/>
          </ac:spMkLst>
        </pc:spChg>
        <pc:spChg chg="del">
          <ac:chgData name="Ilde De Castro Parra" userId="741b962755e9db66" providerId="LiveId" clId="{019EBE98-B162-4ADF-AEEE-3FBC9CC5D38D}" dt="2021-10-16T10:15:56.861" v="211" actId="478"/>
          <ac:spMkLst>
            <pc:docMk/>
            <pc:sldMk cId="3127722741" sldId="333"/>
            <ac:spMk id="673" creationId="{00000000-0000-0000-0000-000000000000}"/>
          </ac:spMkLst>
        </pc:spChg>
        <pc:spChg chg="del">
          <ac:chgData name="Ilde De Castro Parra" userId="741b962755e9db66" providerId="LiveId" clId="{019EBE98-B162-4ADF-AEEE-3FBC9CC5D38D}" dt="2021-10-16T10:15:54.886" v="210" actId="478"/>
          <ac:spMkLst>
            <pc:docMk/>
            <pc:sldMk cId="3127722741" sldId="333"/>
            <ac:spMk id="679" creationId="{00000000-0000-0000-0000-000000000000}"/>
          </ac:spMkLst>
        </pc:spChg>
        <pc:graphicFrameChg chg="del">
          <ac:chgData name="Ilde De Castro Parra" userId="741b962755e9db66" providerId="LiveId" clId="{019EBE98-B162-4ADF-AEEE-3FBC9CC5D38D}" dt="2021-10-16T10:15:48.566" v="208" actId="478"/>
          <ac:graphicFrameMkLst>
            <pc:docMk/>
            <pc:sldMk cId="3127722741" sldId="333"/>
            <ac:graphicFrameMk id="670" creationId="{00000000-0000-0000-0000-000000000000}"/>
          </ac:graphicFrameMkLst>
        </pc:graphicFrameChg>
        <pc:picChg chg="add del mod">
          <ac:chgData name="Ilde De Castro Parra" userId="741b962755e9db66" providerId="LiveId" clId="{019EBE98-B162-4ADF-AEEE-3FBC9CC5D38D}" dt="2021-10-16T10:18:08.863" v="345" actId="21"/>
          <ac:picMkLst>
            <pc:docMk/>
            <pc:sldMk cId="3127722741" sldId="333"/>
            <ac:picMk id="3" creationId="{B3850542-A671-4263-8F30-C656CE2C1C57}"/>
          </ac:picMkLst>
        </pc:picChg>
      </pc:sldChg>
      <pc:sldChg chg="modSp add del mod">
        <pc:chgData name="Ilde De Castro Parra" userId="741b962755e9db66" providerId="LiveId" clId="{019EBE98-B162-4ADF-AEEE-3FBC9CC5D38D}" dt="2021-10-16T10:15:30.737" v="204" actId="47"/>
        <pc:sldMkLst>
          <pc:docMk/>
          <pc:sldMk cId="3164693565" sldId="333"/>
        </pc:sldMkLst>
        <pc:spChg chg="mod">
          <ac:chgData name="Ilde De Castro Parra" userId="741b962755e9db66" providerId="LiveId" clId="{019EBE98-B162-4ADF-AEEE-3FBC9CC5D38D}" dt="2021-10-16T10:15:25.194" v="203" actId="6549"/>
          <ac:spMkLst>
            <pc:docMk/>
            <pc:sldMk cId="3164693565" sldId="333"/>
            <ac:spMk id="725" creationId="{00000000-0000-0000-0000-000000000000}"/>
          </ac:spMkLst>
        </pc:spChg>
      </pc:sldChg>
      <pc:sldChg chg="addSp delSp modSp new mod">
        <pc:chgData name="Ilde De Castro Parra" userId="741b962755e9db66" providerId="LiveId" clId="{019EBE98-B162-4ADF-AEEE-3FBC9CC5D38D}" dt="2021-10-16T10:18:16.310" v="347" actId="1076"/>
        <pc:sldMkLst>
          <pc:docMk/>
          <pc:sldMk cId="860633821" sldId="334"/>
        </pc:sldMkLst>
        <pc:spChg chg="mod">
          <ac:chgData name="Ilde De Castro Parra" userId="741b962755e9db66" providerId="LiveId" clId="{019EBE98-B162-4ADF-AEEE-3FBC9CC5D38D}" dt="2021-10-16T10:18:03.022" v="344" actId="20577"/>
          <ac:spMkLst>
            <pc:docMk/>
            <pc:sldMk cId="860633821" sldId="334"/>
            <ac:spMk id="2" creationId="{A81DCDF2-1D62-4566-A481-1F02D1C8ADA1}"/>
          </ac:spMkLst>
        </pc:spChg>
        <pc:spChg chg="del">
          <ac:chgData name="Ilde De Castro Parra" userId="741b962755e9db66" providerId="LiveId" clId="{019EBE98-B162-4ADF-AEEE-3FBC9CC5D38D}" dt="2021-10-16T10:17:33.223" v="272" actId="478"/>
          <ac:spMkLst>
            <pc:docMk/>
            <pc:sldMk cId="860633821" sldId="334"/>
            <ac:spMk id="3" creationId="{87754677-BCF8-4BED-A34E-4C641B1AE495}"/>
          </ac:spMkLst>
        </pc:spChg>
        <pc:picChg chg="add mod">
          <ac:chgData name="Ilde De Castro Parra" userId="741b962755e9db66" providerId="LiveId" clId="{019EBE98-B162-4ADF-AEEE-3FBC9CC5D38D}" dt="2021-10-16T10:18:16.310" v="347" actId="1076"/>
          <ac:picMkLst>
            <pc:docMk/>
            <pc:sldMk cId="860633821" sldId="334"/>
            <ac:picMk id="4" creationId="{25CA887C-EDC5-4FC9-BA96-125E40602C97}"/>
          </ac:picMkLst>
        </pc:picChg>
      </pc:sldChg>
      <pc:sldChg chg="addSp delSp modSp add mod">
        <pc:chgData name="Ilde De Castro Parra" userId="741b962755e9db66" providerId="LiveId" clId="{019EBE98-B162-4ADF-AEEE-3FBC9CC5D38D}" dt="2021-10-16T10:39:49.190" v="499" actId="20577"/>
        <pc:sldMkLst>
          <pc:docMk/>
          <pc:sldMk cId="862545853" sldId="335"/>
        </pc:sldMkLst>
        <pc:spChg chg="add mod">
          <ac:chgData name="Ilde De Castro Parra" userId="741b962755e9db66" providerId="LiveId" clId="{019EBE98-B162-4ADF-AEEE-3FBC9CC5D38D}" dt="2021-10-16T10:39:49.190" v="499" actId="20577"/>
          <ac:spMkLst>
            <pc:docMk/>
            <pc:sldMk cId="862545853" sldId="335"/>
            <ac:spMk id="12" creationId="{1777CF96-F532-4C7A-BB9A-2AAEEA339744}"/>
          </ac:spMkLst>
        </pc:spChg>
        <pc:graphicFrameChg chg="add mod">
          <ac:chgData name="Ilde De Castro Parra" userId="741b962755e9db66" providerId="LiveId" clId="{019EBE98-B162-4ADF-AEEE-3FBC9CC5D38D}" dt="2021-10-16T10:34:15.255" v="357"/>
          <ac:graphicFrameMkLst>
            <pc:docMk/>
            <pc:sldMk cId="862545853" sldId="335"/>
            <ac:graphicFrameMk id="10" creationId="{54423651-5233-4AA7-BED3-D1F2ED32797B}"/>
          </ac:graphicFrameMkLst>
        </pc:graphicFrameChg>
        <pc:graphicFrameChg chg="add mod">
          <ac:chgData name="Ilde De Castro Parra" userId="741b962755e9db66" providerId="LiveId" clId="{019EBE98-B162-4ADF-AEEE-3FBC9CC5D38D}" dt="2021-10-16T10:38:47.654" v="365" actId="14100"/>
          <ac:graphicFrameMkLst>
            <pc:docMk/>
            <pc:sldMk cId="862545853" sldId="335"/>
            <ac:graphicFrameMk id="11" creationId="{54423651-5233-4AA7-BED3-D1F2ED32797B}"/>
          </ac:graphicFrameMkLst>
        </pc:graphicFrameChg>
        <pc:graphicFrameChg chg="add del mod">
          <ac:chgData name="Ilde De Castro Parra" userId="741b962755e9db66" providerId="LiveId" clId="{019EBE98-B162-4ADF-AEEE-3FBC9CC5D38D}" dt="2021-10-16T10:38:40.201" v="362" actId="478"/>
          <ac:graphicFrameMkLst>
            <pc:docMk/>
            <pc:sldMk cId="862545853" sldId="335"/>
            <ac:graphicFrameMk id="670" creationId="{00000000-0000-0000-0000-000000000000}"/>
          </ac:graphicFrameMkLst>
        </pc:graphicFrameChg>
      </pc:sldChg>
      <pc:sldChg chg="addSp modSp add mod">
        <pc:chgData name="Ilde De Castro Parra" userId="741b962755e9db66" providerId="LiveId" clId="{019EBE98-B162-4ADF-AEEE-3FBC9CC5D38D}" dt="2021-10-16T10:40:37.793" v="580" actId="6549"/>
        <pc:sldMkLst>
          <pc:docMk/>
          <pc:sldMk cId="977806513" sldId="336"/>
        </pc:sldMkLst>
        <pc:spChg chg="add mod">
          <ac:chgData name="Ilde De Castro Parra" userId="741b962755e9db66" providerId="LiveId" clId="{019EBE98-B162-4ADF-AEEE-3FBC9CC5D38D}" dt="2021-10-16T10:40:37.793" v="580" actId="6549"/>
          <ac:spMkLst>
            <pc:docMk/>
            <pc:sldMk cId="977806513" sldId="336"/>
            <ac:spMk id="11" creationId="{5A111636-8AEE-41A5-93C0-6E23475F2E11}"/>
          </ac:spMkLst>
        </pc:spChg>
      </pc:sldChg>
    </pc:docChg>
  </pc:docChgLst>
  <pc:docChgLst>
    <pc:chgData name="Ilde De Castro Parra" userId="741b962755e9db66" providerId="LiveId" clId="{588D4297-7BDC-4483-91E8-54692DC823DD}"/>
    <pc:docChg chg="modSld">
      <pc:chgData name="Ilde De Castro Parra" userId="741b962755e9db66" providerId="LiveId" clId="{588D4297-7BDC-4483-91E8-54692DC823DD}" dt="2021-05-10T20:15:20.058" v="29" actId="478"/>
      <pc:docMkLst>
        <pc:docMk/>
      </pc:docMkLst>
      <pc:sldChg chg="delSp">
        <pc:chgData name="Ilde De Castro Parra" userId="741b962755e9db66" providerId="LiveId" clId="{588D4297-7BDC-4483-91E8-54692DC823DD}" dt="2021-05-10T20:14:29.750" v="0" actId="478"/>
        <pc:sldMkLst>
          <pc:docMk/>
          <pc:sldMk cId="0" sldId="256"/>
        </pc:sldMkLst>
        <pc:picChg chg="del">
          <ac:chgData name="Ilde De Castro Parra" userId="741b962755e9db66" providerId="LiveId" clId="{588D4297-7BDC-4483-91E8-54692DC823DD}" dt="2021-05-10T20:14:29.750" v="0" actId="478"/>
          <ac:picMkLst>
            <pc:docMk/>
            <pc:sldMk cId="0" sldId="256"/>
            <ac:picMk id="2052" creationId="{99A2B664-41CA-427B-A467-1BFB5CE12140}"/>
          </ac:picMkLst>
        </pc:picChg>
      </pc:sldChg>
      <pc:sldChg chg="delSp">
        <pc:chgData name="Ilde De Castro Parra" userId="741b962755e9db66" providerId="LiveId" clId="{588D4297-7BDC-4483-91E8-54692DC823DD}" dt="2021-05-10T20:14:37.378" v="2" actId="478"/>
        <pc:sldMkLst>
          <pc:docMk/>
          <pc:sldMk cId="0" sldId="263"/>
        </pc:sldMkLst>
        <pc:picChg chg="del">
          <ac:chgData name="Ilde De Castro Parra" userId="741b962755e9db66" providerId="LiveId" clId="{588D4297-7BDC-4483-91E8-54692DC823DD}" dt="2021-05-10T20:14:37.378" v="2" actId="478"/>
          <ac:picMkLst>
            <pc:docMk/>
            <pc:sldMk cId="0" sldId="263"/>
            <ac:picMk id="12" creationId="{4EEF0660-F4AA-4342-AE0A-129919FCF675}"/>
          </ac:picMkLst>
        </pc:picChg>
      </pc:sldChg>
      <pc:sldChg chg="delSp">
        <pc:chgData name="Ilde De Castro Parra" userId="741b962755e9db66" providerId="LiveId" clId="{588D4297-7BDC-4483-91E8-54692DC823DD}" dt="2021-05-10T20:14:39.312" v="3" actId="478"/>
        <pc:sldMkLst>
          <pc:docMk/>
          <pc:sldMk cId="0" sldId="264"/>
        </pc:sldMkLst>
        <pc:picChg chg="del">
          <ac:chgData name="Ilde De Castro Parra" userId="741b962755e9db66" providerId="LiveId" clId="{588D4297-7BDC-4483-91E8-54692DC823DD}" dt="2021-05-10T20:14:39.312" v="3" actId="478"/>
          <ac:picMkLst>
            <pc:docMk/>
            <pc:sldMk cId="0" sldId="264"/>
            <ac:picMk id="11" creationId="{2ED0FC99-9E2B-4647-B63E-D54A953558FC}"/>
          </ac:picMkLst>
        </pc:picChg>
      </pc:sldChg>
      <pc:sldChg chg="delSp">
        <pc:chgData name="Ilde De Castro Parra" userId="741b962755e9db66" providerId="LiveId" clId="{588D4297-7BDC-4483-91E8-54692DC823DD}" dt="2021-05-10T20:14:54.197" v="12" actId="478"/>
        <pc:sldMkLst>
          <pc:docMk/>
          <pc:sldMk cId="0" sldId="268"/>
        </pc:sldMkLst>
        <pc:picChg chg="del">
          <ac:chgData name="Ilde De Castro Parra" userId="741b962755e9db66" providerId="LiveId" clId="{588D4297-7BDC-4483-91E8-54692DC823DD}" dt="2021-05-10T20:14:54.197" v="12" actId="478"/>
          <ac:picMkLst>
            <pc:docMk/>
            <pc:sldMk cId="0" sldId="268"/>
            <ac:picMk id="46" creationId="{102E0F2E-6856-4AF6-9250-8A82C5910C41}"/>
          </ac:picMkLst>
        </pc:picChg>
      </pc:sldChg>
      <pc:sldChg chg="delSp">
        <pc:chgData name="Ilde De Castro Parra" userId="741b962755e9db66" providerId="LiveId" clId="{588D4297-7BDC-4483-91E8-54692DC823DD}" dt="2021-05-10T20:15:02.120" v="17" actId="478"/>
        <pc:sldMkLst>
          <pc:docMk/>
          <pc:sldMk cId="0" sldId="269"/>
        </pc:sldMkLst>
        <pc:picChg chg="del">
          <ac:chgData name="Ilde De Castro Parra" userId="741b962755e9db66" providerId="LiveId" clId="{588D4297-7BDC-4483-91E8-54692DC823DD}" dt="2021-05-10T20:15:02.120" v="17" actId="478"/>
          <ac:picMkLst>
            <pc:docMk/>
            <pc:sldMk cId="0" sldId="269"/>
            <ac:picMk id="12" creationId="{FC39A056-08AC-4845-BD8C-28F446F922BF}"/>
          </ac:picMkLst>
        </pc:picChg>
      </pc:sldChg>
      <pc:sldChg chg="delSp">
        <pc:chgData name="Ilde De Castro Parra" userId="741b962755e9db66" providerId="LiveId" clId="{588D4297-7BDC-4483-91E8-54692DC823DD}" dt="2021-05-10T20:14:44.040" v="6" actId="478"/>
        <pc:sldMkLst>
          <pc:docMk/>
          <pc:sldMk cId="0" sldId="270"/>
        </pc:sldMkLst>
        <pc:picChg chg="del">
          <ac:chgData name="Ilde De Castro Parra" userId="741b962755e9db66" providerId="LiveId" clId="{588D4297-7BDC-4483-91E8-54692DC823DD}" dt="2021-05-10T20:14:44.040" v="6" actId="478"/>
          <ac:picMkLst>
            <pc:docMk/>
            <pc:sldMk cId="0" sldId="270"/>
            <ac:picMk id="13" creationId="{CF6663DB-8190-4B06-BDD8-FB7FF9830723}"/>
          </ac:picMkLst>
        </pc:picChg>
      </pc:sldChg>
      <pc:sldChg chg="delSp">
        <pc:chgData name="Ilde De Castro Parra" userId="741b962755e9db66" providerId="LiveId" clId="{588D4297-7BDC-4483-91E8-54692DC823DD}" dt="2021-05-10T20:14:50.900" v="10" actId="478"/>
        <pc:sldMkLst>
          <pc:docMk/>
          <pc:sldMk cId="0" sldId="271"/>
        </pc:sldMkLst>
        <pc:picChg chg="del">
          <ac:chgData name="Ilde De Castro Parra" userId="741b962755e9db66" providerId="LiveId" clId="{588D4297-7BDC-4483-91E8-54692DC823DD}" dt="2021-05-10T20:14:50.900" v="10" actId="478"/>
          <ac:picMkLst>
            <pc:docMk/>
            <pc:sldMk cId="0" sldId="271"/>
            <ac:picMk id="12" creationId="{FE7FEAD8-4720-450D-B3C6-E5A912237CE5}"/>
          </ac:picMkLst>
        </pc:picChg>
      </pc:sldChg>
      <pc:sldChg chg="delSp">
        <pc:chgData name="Ilde De Castro Parra" userId="741b962755e9db66" providerId="LiveId" clId="{588D4297-7BDC-4483-91E8-54692DC823DD}" dt="2021-05-10T20:14:57.561" v="14" actId="478"/>
        <pc:sldMkLst>
          <pc:docMk/>
          <pc:sldMk cId="0" sldId="275"/>
        </pc:sldMkLst>
        <pc:picChg chg="del">
          <ac:chgData name="Ilde De Castro Parra" userId="741b962755e9db66" providerId="LiveId" clId="{588D4297-7BDC-4483-91E8-54692DC823DD}" dt="2021-05-10T20:14:57.561" v="14" actId="478"/>
          <ac:picMkLst>
            <pc:docMk/>
            <pc:sldMk cId="0" sldId="275"/>
            <ac:picMk id="46" creationId="{3748DB56-B59F-4535-BA8A-C3B22D69CB36}"/>
          </ac:picMkLst>
        </pc:picChg>
      </pc:sldChg>
      <pc:sldChg chg="delSp">
        <pc:chgData name="Ilde De Castro Parra" userId="741b962755e9db66" providerId="LiveId" clId="{588D4297-7BDC-4483-91E8-54692DC823DD}" dt="2021-05-10T20:15:03.680" v="18" actId="478"/>
        <pc:sldMkLst>
          <pc:docMk/>
          <pc:sldMk cId="0" sldId="278"/>
        </pc:sldMkLst>
        <pc:picChg chg="del">
          <ac:chgData name="Ilde De Castro Parra" userId="741b962755e9db66" providerId="LiveId" clId="{588D4297-7BDC-4483-91E8-54692DC823DD}" dt="2021-05-10T20:15:03.680" v="18" actId="478"/>
          <ac:picMkLst>
            <pc:docMk/>
            <pc:sldMk cId="0" sldId="278"/>
            <ac:picMk id="11" creationId="{EDACF647-02FF-4A94-832A-2A828975486E}"/>
          </ac:picMkLst>
        </pc:picChg>
      </pc:sldChg>
      <pc:sldChg chg="delSp">
        <pc:chgData name="Ilde De Castro Parra" userId="741b962755e9db66" providerId="LiveId" clId="{588D4297-7BDC-4483-91E8-54692DC823DD}" dt="2021-05-10T20:15:05.056" v="19" actId="478"/>
        <pc:sldMkLst>
          <pc:docMk/>
          <pc:sldMk cId="0" sldId="279"/>
        </pc:sldMkLst>
        <pc:picChg chg="del">
          <ac:chgData name="Ilde De Castro Parra" userId="741b962755e9db66" providerId="LiveId" clId="{588D4297-7BDC-4483-91E8-54692DC823DD}" dt="2021-05-10T20:15:05.056" v="19" actId="478"/>
          <ac:picMkLst>
            <pc:docMk/>
            <pc:sldMk cId="0" sldId="279"/>
            <ac:picMk id="8" creationId="{2E6831D2-D9D6-406B-AD7D-5A3D855FCD7F}"/>
          </ac:picMkLst>
        </pc:picChg>
      </pc:sldChg>
      <pc:sldChg chg="delSp">
        <pc:chgData name="Ilde De Castro Parra" userId="741b962755e9db66" providerId="LiveId" clId="{588D4297-7BDC-4483-91E8-54692DC823DD}" dt="2021-05-10T20:15:06.405" v="20" actId="478"/>
        <pc:sldMkLst>
          <pc:docMk/>
          <pc:sldMk cId="0" sldId="280"/>
        </pc:sldMkLst>
        <pc:picChg chg="del">
          <ac:chgData name="Ilde De Castro Parra" userId="741b962755e9db66" providerId="LiveId" clId="{588D4297-7BDC-4483-91E8-54692DC823DD}" dt="2021-05-10T20:15:06.405" v="20" actId="478"/>
          <ac:picMkLst>
            <pc:docMk/>
            <pc:sldMk cId="0" sldId="280"/>
            <ac:picMk id="8" creationId="{216B1500-19CB-435E-A5AD-8E363A774DD0}"/>
          </ac:picMkLst>
        </pc:picChg>
      </pc:sldChg>
      <pc:sldChg chg="delSp">
        <pc:chgData name="Ilde De Castro Parra" userId="741b962755e9db66" providerId="LiveId" clId="{588D4297-7BDC-4483-91E8-54692DC823DD}" dt="2021-05-10T20:15:08.002" v="21" actId="478"/>
        <pc:sldMkLst>
          <pc:docMk/>
          <pc:sldMk cId="0" sldId="281"/>
        </pc:sldMkLst>
        <pc:picChg chg="del">
          <ac:chgData name="Ilde De Castro Parra" userId="741b962755e9db66" providerId="LiveId" clId="{588D4297-7BDC-4483-91E8-54692DC823DD}" dt="2021-05-10T20:15:08.002" v="21" actId="478"/>
          <ac:picMkLst>
            <pc:docMk/>
            <pc:sldMk cId="0" sldId="281"/>
            <ac:picMk id="8" creationId="{09CB23FB-075D-4868-B27E-41BA8D33061D}"/>
          </ac:picMkLst>
        </pc:picChg>
      </pc:sldChg>
      <pc:sldChg chg="delSp">
        <pc:chgData name="Ilde De Castro Parra" userId="741b962755e9db66" providerId="LiveId" clId="{588D4297-7BDC-4483-91E8-54692DC823DD}" dt="2021-05-10T20:15:09.704" v="22" actId="478"/>
        <pc:sldMkLst>
          <pc:docMk/>
          <pc:sldMk cId="0" sldId="282"/>
        </pc:sldMkLst>
        <pc:picChg chg="del">
          <ac:chgData name="Ilde De Castro Parra" userId="741b962755e9db66" providerId="LiveId" clId="{588D4297-7BDC-4483-91E8-54692DC823DD}" dt="2021-05-10T20:15:09.704" v="22" actId="478"/>
          <ac:picMkLst>
            <pc:docMk/>
            <pc:sldMk cId="0" sldId="282"/>
            <ac:picMk id="8" creationId="{735BB63D-D7AD-4BB7-A4C3-CF72D4D63EC3}"/>
          </ac:picMkLst>
        </pc:picChg>
      </pc:sldChg>
      <pc:sldChg chg="delSp">
        <pc:chgData name="Ilde De Castro Parra" userId="741b962755e9db66" providerId="LiveId" clId="{588D4297-7BDC-4483-91E8-54692DC823DD}" dt="2021-05-10T20:15:11.150" v="23" actId="478"/>
        <pc:sldMkLst>
          <pc:docMk/>
          <pc:sldMk cId="0" sldId="283"/>
        </pc:sldMkLst>
        <pc:picChg chg="del">
          <ac:chgData name="Ilde De Castro Parra" userId="741b962755e9db66" providerId="LiveId" clId="{588D4297-7BDC-4483-91E8-54692DC823DD}" dt="2021-05-10T20:15:11.150" v="23" actId="478"/>
          <ac:picMkLst>
            <pc:docMk/>
            <pc:sldMk cId="0" sldId="283"/>
            <ac:picMk id="8" creationId="{FCCD666D-D777-4D34-8902-C1D6472353DE}"/>
          </ac:picMkLst>
        </pc:picChg>
      </pc:sldChg>
      <pc:sldChg chg="delSp">
        <pc:chgData name="Ilde De Castro Parra" userId="741b962755e9db66" providerId="LiveId" clId="{588D4297-7BDC-4483-91E8-54692DC823DD}" dt="2021-05-10T20:15:12.580" v="24" actId="478"/>
        <pc:sldMkLst>
          <pc:docMk/>
          <pc:sldMk cId="0" sldId="284"/>
        </pc:sldMkLst>
        <pc:picChg chg="del">
          <ac:chgData name="Ilde De Castro Parra" userId="741b962755e9db66" providerId="LiveId" clId="{588D4297-7BDC-4483-91E8-54692DC823DD}" dt="2021-05-10T20:15:12.580" v="24" actId="478"/>
          <ac:picMkLst>
            <pc:docMk/>
            <pc:sldMk cId="0" sldId="284"/>
            <ac:picMk id="8" creationId="{1DF54AED-F8F2-426D-BDD5-F451AA5455DF}"/>
          </ac:picMkLst>
        </pc:picChg>
      </pc:sldChg>
      <pc:sldChg chg="delSp">
        <pc:chgData name="Ilde De Castro Parra" userId="741b962755e9db66" providerId="LiveId" clId="{588D4297-7BDC-4483-91E8-54692DC823DD}" dt="2021-05-10T20:15:14.132" v="25" actId="478"/>
        <pc:sldMkLst>
          <pc:docMk/>
          <pc:sldMk cId="0" sldId="285"/>
        </pc:sldMkLst>
        <pc:picChg chg="del">
          <ac:chgData name="Ilde De Castro Parra" userId="741b962755e9db66" providerId="LiveId" clId="{588D4297-7BDC-4483-91E8-54692DC823DD}" dt="2021-05-10T20:15:14.132" v="25" actId="478"/>
          <ac:picMkLst>
            <pc:docMk/>
            <pc:sldMk cId="0" sldId="285"/>
            <ac:picMk id="8" creationId="{6979A7B7-507D-4B20-BACD-C23E92085F68}"/>
          </ac:picMkLst>
        </pc:picChg>
      </pc:sldChg>
      <pc:sldChg chg="delSp">
        <pc:chgData name="Ilde De Castro Parra" userId="741b962755e9db66" providerId="LiveId" clId="{588D4297-7BDC-4483-91E8-54692DC823DD}" dt="2021-05-10T20:15:17.130" v="27" actId="478"/>
        <pc:sldMkLst>
          <pc:docMk/>
          <pc:sldMk cId="0" sldId="286"/>
        </pc:sldMkLst>
        <pc:picChg chg="del">
          <ac:chgData name="Ilde De Castro Parra" userId="741b962755e9db66" providerId="LiveId" clId="{588D4297-7BDC-4483-91E8-54692DC823DD}" dt="2021-05-10T20:15:17.130" v="27" actId="478"/>
          <ac:picMkLst>
            <pc:docMk/>
            <pc:sldMk cId="0" sldId="286"/>
            <ac:picMk id="34" creationId="{104EC759-4E49-49B5-BAE6-A4E971679682}"/>
          </ac:picMkLst>
        </pc:picChg>
      </pc:sldChg>
      <pc:sldChg chg="delSp">
        <pc:chgData name="Ilde De Castro Parra" userId="741b962755e9db66" providerId="LiveId" clId="{588D4297-7BDC-4483-91E8-54692DC823DD}" dt="2021-05-10T20:15:00.580" v="16" actId="478"/>
        <pc:sldMkLst>
          <pc:docMk/>
          <pc:sldMk cId="0" sldId="287"/>
        </pc:sldMkLst>
        <pc:picChg chg="del">
          <ac:chgData name="Ilde De Castro Parra" userId="741b962755e9db66" providerId="LiveId" clId="{588D4297-7BDC-4483-91E8-54692DC823DD}" dt="2021-05-10T20:15:00.580" v="16" actId="478"/>
          <ac:picMkLst>
            <pc:docMk/>
            <pc:sldMk cId="0" sldId="287"/>
            <ac:picMk id="12" creationId="{148FF462-293D-4B38-95F7-3692ED47C283}"/>
          </ac:picMkLst>
        </pc:picChg>
      </pc:sldChg>
      <pc:sldChg chg="delSp">
        <pc:chgData name="Ilde De Castro Parra" userId="741b962755e9db66" providerId="LiveId" clId="{588D4297-7BDC-4483-91E8-54692DC823DD}" dt="2021-05-10T20:15:20.058" v="29" actId="478"/>
        <pc:sldMkLst>
          <pc:docMk/>
          <pc:sldMk cId="0" sldId="288"/>
        </pc:sldMkLst>
        <pc:picChg chg="del">
          <ac:chgData name="Ilde De Castro Parra" userId="741b962755e9db66" providerId="LiveId" clId="{588D4297-7BDC-4483-91E8-54692DC823DD}" dt="2021-05-10T20:15:20.058" v="29" actId="478"/>
          <ac:picMkLst>
            <pc:docMk/>
            <pc:sldMk cId="0" sldId="288"/>
            <ac:picMk id="15" creationId="{0C5392FC-E411-4395-ABFD-88C4032020E2}"/>
          </ac:picMkLst>
        </pc:picChg>
      </pc:sldChg>
      <pc:sldChg chg="delSp">
        <pc:chgData name="Ilde De Castro Parra" userId="741b962755e9db66" providerId="LiveId" clId="{588D4297-7BDC-4483-91E8-54692DC823DD}" dt="2021-05-10T20:14:59.085" v="15" actId="478"/>
        <pc:sldMkLst>
          <pc:docMk/>
          <pc:sldMk cId="0" sldId="289"/>
        </pc:sldMkLst>
        <pc:picChg chg="del">
          <ac:chgData name="Ilde De Castro Parra" userId="741b962755e9db66" providerId="LiveId" clId="{588D4297-7BDC-4483-91E8-54692DC823DD}" dt="2021-05-10T20:14:59.085" v="15" actId="478"/>
          <ac:picMkLst>
            <pc:docMk/>
            <pc:sldMk cId="0" sldId="289"/>
            <ac:picMk id="10" creationId="{50A51BB9-D633-49AC-8752-A30137548F53}"/>
          </ac:picMkLst>
        </pc:picChg>
      </pc:sldChg>
      <pc:sldChg chg="delSp">
        <pc:chgData name="Ilde De Castro Parra" userId="741b962755e9db66" providerId="LiveId" clId="{588D4297-7BDC-4483-91E8-54692DC823DD}" dt="2021-05-10T20:14:41.011" v="4" actId="478"/>
        <pc:sldMkLst>
          <pc:docMk/>
          <pc:sldMk cId="4094945843" sldId="300"/>
        </pc:sldMkLst>
        <pc:picChg chg="del">
          <ac:chgData name="Ilde De Castro Parra" userId="741b962755e9db66" providerId="LiveId" clId="{588D4297-7BDC-4483-91E8-54692DC823DD}" dt="2021-05-10T20:14:41.011" v="4" actId="478"/>
          <ac:picMkLst>
            <pc:docMk/>
            <pc:sldMk cId="4094945843" sldId="300"/>
            <ac:picMk id="9" creationId="{C2944C31-71EE-42EC-9C17-D06F76321790}"/>
          </ac:picMkLst>
        </pc:picChg>
      </pc:sldChg>
      <pc:sldChg chg="delSp">
        <pc:chgData name="Ilde De Castro Parra" userId="741b962755e9db66" providerId="LiveId" clId="{588D4297-7BDC-4483-91E8-54692DC823DD}" dt="2021-05-10T20:14:49.016" v="9" actId="478"/>
        <pc:sldMkLst>
          <pc:docMk/>
          <pc:sldMk cId="420957243" sldId="305"/>
        </pc:sldMkLst>
        <pc:picChg chg="del">
          <ac:chgData name="Ilde De Castro Parra" userId="741b962755e9db66" providerId="LiveId" clId="{588D4297-7BDC-4483-91E8-54692DC823DD}" dt="2021-05-10T20:14:49.016" v="9" actId="478"/>
          <ac:picMkLst>
            <pc:docMk/>
            <pc:sldMk cId="420957243" sldId="305"/>
            <ac:picMk id="10" creationId="{582EB0B6-8B34-4D45-AE6C-CAA8E5DCEA35}"/>
          </ac:picMkLst>
        </pc:picChg>
      </pc:sldChg>
      <pc:sldChg chg="delSp">
        <pc:chgData name="Ilde De Castro Parra" userId="741b962755e9db66" providerId="LiveId" clId="{588D4297-7BDC-4483-91E8-54692DC823DD}" dt="2021-05-10T20:14:35.077" v="1" actId="478"/>
        <pc:sldMkLst>
          <pc:docMk/>
          <pc:sldMk cId="4199749560" sldId="307"/>
        </pc:sldMkLst>
        <pc:picChg chg="del">
          <ac:chgData name="Ilde De Castro Parra" userId="741b962755e9db66" providerId="LiveId" clId="{588D4297-7BDC-4483-91E8-54692DC823DD}" dt="2021-05-10T20:14:35.077" v="1" actId="478"/>
          <ac:picMkLst>
            <pc:docMk/>
            <pc:sldMk cId="4199749560" sldId="307"/>
            <ac:picMk id="3074" creationId="{31ACA81A-99F3-4BB7-B309-639333C294D3}"/>
          </ac:picMkLst>
        </pc:picChg>
      </pc:sldChg>
      <pc:sldChg chg="delSp">
        <pc:chgData name="Ilde De Castro Parra" userId="741b962755e9db66" providerId="LiveId" clId="{588D4297-7BDC-4483-91E8-54692DC823DD}" dt="2021-05-10T20:15:18.544" v="28" actId="478"/>
        <pc:sldMkLst>
          <pc:docMk/>
          <pc:sldMk cId="1390963694" sldId="308"/>
        </pc:sldMkLst>
        <pc:picChg chg="del">
          <ac:chgData name="Ilde De Castro Parra" userId="741b962755e9db66" providerId="LiveId" clId="{588D4297-7BDC-4483-91E8-54692DC823DD}" dt="2021-05-10T20:15:18.544" v="28" actId="478"/>
          <ac:picMkLst>
            <pc:docMk/>
            <pc:sldMk cId="1390963694" sldId="308"/>
            <ac:picMk id="11" creationId="{A925B06C-A4B2-40B1-948D-FF781C909F5F}"/>
          </ac:picMkLst>
        </pc:picChg>
      </pc:sldChg>
      <pc:sldChg chg="delSp">
        <pc:chgData name="Ilde De Castro Parra" userId="741b962755e9db66" providerId="LiveId" clId="{588D4297-7BDC-4483-91E8-54692DC823DD}" dt="2021-05-10T20:15:15.655" v="26" actId="478"/>
        <pc:sldMkLst>
          <pc:docMk/>
          <pc:sldMk cId="2878874778" sldId="314"/>
        </pc:sldMkLst>
        <pc:picChg chg="del">
          <ac:chgData name="Ilde De Castro Parra" userId="741b962755e9db66" providerId="LiveId" clId="{588D4297-7BDC-4483-91E8-54692DC823DD}" dt="2021-05-10T20:15:15.655" v="26" actId="478"/>
          <ac:picMkLst>
            <pc:docMk/>
            <pc:sldMk cId="2878874778" sldId="314"/>
            <ac:picMk id="28" creationId="{61F18D61-D572-4C76-8896-BB62FBE75D8F}"/>
          </ac:picMkLst>
        </pc:picChg>
      </pc:sldChg>
      <pc:sldChg chg="delSp">
        <pc:chgData name="Ilde De Castro Parra" userId="741b962755e9db66" providerId="LiveId" clId="{588D4297-7BDC-4483-91E8-54692DC823DD}" dt="2021-05-10T20:14:47.399" v="8" actId="478"/>
        <pc:sldMkLst>
          <pc:docMk/>
          <pc:sldMk cId="440302990" sldId="315"/>
        </pc:sldMkLst>
        <pc:picChg chg="del">
          <ac:chgData name="Ilde De Castro Parra" userId="741b962755e9db66" providerId="LiveId" clId="{588D4297-7BDC-4483-91E8-54692DC823DD}" dt="2021-05-10T20:14:47.399" v="8" actId="478"/>
          <ac:picMkLst>
            <pc:docMk/>
            <pc:sldMk cId="440302990" sldId="315"/>
            <ac:picMk id="12" creationId="{D2C90A9B-708B-4801-A09E-1D4E8DD9DEDB}"/>
          </ac:picMkLst>
        </pc:picChg>
      </pc:sldChg>
      <pc:sldChg chg="delSp">
        <pc:chgData name="Ilde De Castro Parra" userId="741b962755e9db66" providerId="LiveId" clId="{588D4297-7BDC-4483-91E8-54692DC823DD}" dt="2021-05-10T20:14:52.475" v="11" actId="478"/>
        <pc:sldMkLst>
          <pc:docMk/>
          <pc:sldMk cId="957074138" sldId="323"/>
        </pc:sldMkLst>
        <pc:picChg chg="del">
          <ac:chgData name="Ilde De Castro Parra" userId="741b962755e9db66" providerId="LiveId" clId="{588D4297-7BDC-4483-91E8-54692DC823DD}" dt="2021-05-10T20:14:52.475" v="11" actId="478"/>
          <ac:picMkLst>
            <pc:docMk/>
            <pc:sldMk cId="957074138" sldId="323"/>
            <ac:picMk id="9" creationId="{EEDBF4F7-C38F-4405-8CA6-3DC8BF1F57EB}"/>
          </ac:picMkLst>
        </pc:picChg>
      </pc:sldChg>
      <pc:sldChg chg="delSp">
        <pc:chgData name="Ilde De Castro Parra" userId="741b962755e9db66" providerId="LiveId" clId="{588D4297-7BDC-4483-91E8-54692DC823DD}" dt="2021-05-10T20:14:55.799" v="13" actId="478"/>
        <pc:sldMkLst>
          <pc:docMk/>
          <pc:sldMk cId="0" sldId="327"/>
        </pc:sldMkLst>
        <pc:picChg chg="del">
          <ac:chgData name="Ilde De Castro Parra" userId="741b962755e9db66" providerId="LiveId" clId="{588D4297-7BDC-4483-91E8-54692DC823DD}" dt="2021-05-10T20:14:55.799" v="13" actId="478"/>
          <ac:picMkLst>
            <pc:docMk/>
            <pc:sldMk cId="0" sldId="327"/>
            <ac:picMk id="10" creationId="{978DE7AF-82DF-4A2D-A0DB-55F3D3E05500}"/>
          </ac:picMkLst>
        </pc:picChg>
      </pc:sldChg>
      <pc:sldChg chg="delSp">
        <pc:chgData name="Ilde De Castro Parra" userId="741b962755e9db66" providerId="LiveId" clId="{588D4297-7BDC-4483-91E8-54692DC823DD}" dt="2021-05-10T20:14:45.646" v="7" actId="478"/>
        <pc:sldMkLst>
          <pc:docMk/>
          <pc:sldMk cId="1076847826" sldId="331"/>
        </pc:sldMkLst>
        <pc:picChg chg="del">
          <ac:chgData name="Ilde De Castro Parra" userId="741b962755e9db66" providerId="LiveId" clId="{588D4297-7BDC-4483-91E8-54692DC823DD}" dt="2021-05-10T20:14:45.646" v="7" actId="478"/>
          <ac:picMkLst>
            <pc:docMk/>
            <pc:sldMk cId="1076847826" sldId="331"/>
            <ac:picMk id="19" creationId="{6E3844CF-53A0-4AD5-8E48-F1826E6BD3A1}"/>
          </ac:picMkLst>
        </pc:picChg>
      </pc:sldChg>
      <pc:sldChg chg="delSp">
        <pc:chgData name="Ilde De Castro Parra" userId="741b962755e9db66" providerId="LiveId" clId="{588D4297-7BDC-4483-91E8-54692DC823DD}" dt="2021-05-10T20:14:42.512" v="5" actId="478"/>
        <pc:sldMkLst>
          <pc:docMk/>
          <pc:sldMk cId="4267280038" sldId="332"/>
        </pc:sldMkLst>
        <pc:picChg chg="del">
          <ac:chgData name="Ilde De Castro Parra" userId="741b962755e9db66" providerId="LiveId" clId="{588D4297-7BDC-4483-91E8-54692DC823DD}" dt="2021-05-10T20:14:42.512" v="5" actId="478"/>
          <ac:picMkLst>
            <pc:docMk/>
            <pc:sldMk cId="4267280038" sldId="332"/>
            <ac:picMk id="9" creationId="{C2944C31-71EE-42EC-9C17-D06F76321790}"/>
          </ac:picMkLst>
        </pc:picChg>
      </pc:sldChg>
    </pc:docChg>
  </pc:docChgLst>
  <pc:docChgLst>
    <pc:chgData name="Ilde De Castro Parra" userId="741b962755e9db66" providerId="LiveId" clId="{659D2698-242B-4DD8-B20B-B3FCE3EB5991}"/>
    <pc:docChg chg="undo custSel addSld delSld modSld">
      <pc:chgData name="Ilde De Castro Parra" userId="741b962755e9db66" providerId="LiveId" clId="{659D2698-242B-4DD8-B20B-B3FCE3EB5991}" dt="2021-10-14T12:00:31.220" v="41" actId="20577"/>
      <pc:docMkLst>
        <pc:docMk/>
      </pc:docMkLst>
      <pc:sldChg chg="del">
        <pc:chgData name="Ilde De Castro Parra" userId="741b962755e9db66" providerId="LiveId" clId="{659D2698-242B-4DD8-B20B-B3FCE3EB5991}" dt="2021-10-14T12:00:18.752" v="32" actId="47"/>
        <pc:sldMkLst>
          <pc:docMk/>
          <pc:sldMk cId="0" sldId="257"/>
        </pc:sldMkLst>
      </pc:sldChg>
      <pc:sldChg chg="del">
        <pc:chgData name="Ilde De Castro Parra" userId="741b962755e9db66" providerId="LiveId" clId="{659D2698-242B-4DD8-B20B-B3FCE3EB5991}" dt="2021-10-14T11:43:48.630" v="15" actId="47"/>
        <pc:sldMkLst>
          <pc:docMk/>
          <pc:sldMk cId="0" sldId="278"/>
        </pc:sldMkLst>
      </pc:sldChg>
      <pc:sldChg chg="del">
        <pc:chgData name="Ilde De Castro Parra" userId="741b962755e9db66" providerId="LiveId" clId="{659D2698-242B-4DD8-B20B-B3FCE3EB5991}" dt="2021-10-14T11:44:20.970" v="31" actId="47"/>
        <pc:sldMkLst>
          <pc:docMk/>
          <pc:sldMk cId="0" sldId="279"/>
        </pc:sldMkLst>
      </pc:sldChg>
      <pc:sldChg chg="del">
        <pc:chgData name="Ilde De Castro Parra" userId="741b962755e9db66" providerId="LiveId" clId="{659D2698-242B-4DD8-B20B-B3FCE3EB5991}" dt="2021-10-14T11:44:19.318" v="30" actId="47"/>
        <pc:sldMkLst>
          <pc:docMk/>
          <pc:sldMk cId="0" sldId="280"/>
        </pc:sldMkLst>
      </pc:sldChg>
      <pc:sldChg chg="del">
        <pc:chgData name="Ilde De Castro Parra" userId="741b962755e9db66" providerId="LiveId" clId="{659D2698-242B-4DD8-B20B-B3FCE3EB5991}" dt="2021-10-14T11:44:17.947" v="29" actId="47"/>
        <pc:sldMkLst>
          <pc:docMk/>
          <pc:sldMk cId="0" sldId="281"/>
        </pc:sldMkLst>
      </pc:sldChg>
      <pc:sldChg chg="add del">
        <pc:chgData name="Ilde De Castro Parra" userId="741b962755e9db66" providerId="LiveId" clId="{659D2698-242B-4DD8-B20B-B3FCE3EB5991}" dt="2021-10-14T11:44:16.528" v="28" actId="47"/>
        <pc:sldMkLst>
          <pc:docMk/>
          <pc:sldMk cId="0" sldId="282"/>
        </pc:sldMkLst>
      </pc:sldChg>
      <pc:sldChg chg="del">
        <pc:chgData name="Ilde De Castro Parra" userId="741b962755e9db66" providerId="LiveId" clId="{659D2698-242B-4DD8-B20B-B3FCE3EB5991}" dt="2021-10-14T11:44:04.999" v="21" actId="47"/>
        <pc:sldMkLst>
          <pc:docMk/>
          <pc:sldMk cId="0" sldId="283"/>
        </pc:sldMkLst>
      </pc:sldChg>
      <pc:sldChg chg="del">
        <pc:chgData name="Ilde De Castro Parra" userId="741b962755e9db66" providerId="LiveId" clId="{659D2698-242B-4DD8-B20B-B3FCE3EB5991}" dt="2021-10-14T11:44:01.501" v="20" actId="47"/>
        <pc:sldMkLst>
          <pc:docMk/>
          <pc:sldMk cId="0" sldId="284"/>
        </pc:sldMkLst>
      </pc:sldChg>
      <pc:sldChg chg="del">
        <pc:chgData name="Ilde De Castro Parra" userId="741b962755e9db66" providerId="LiveId" clId="{659D2698-242B-4DD8-B20B-B3FCE3EB5991}" dt="2021-10-14T11:43:55.267" v="16" actId="47"/>
        <pc:sldMkLst>
          <pc:docMk/>
          <pc:sldMk cId="0" sldId="285"/>
        </pc:sldMkLst>
      </pc:sldChg>
      <pc:sldChg chg="add del">
        <pc:chgData name="Ilde De Castro Parra" userId="741b962755e9db66" providerId="LiveId" clId="{659D2698-242B-4DD8-B20B-B3FCE3EB5991}" dt="2021-10-14T11:44:12.505" v="26" actId="47"/>
        <pc:sldMkLst>
          <pc:docMk/>
          <pc:sldMk cId="0" sldId="286"/>
        </pc:sldMkLst>
      </pc:sldChg>
      <pc:sldChg chg="del">
        <pc:chgData name="Ilde De Castro Parra" userId="741b962755e9db66" providerId="LiveId" clId="{659D2698-242B-4DD8-B20B-B3FCE3EB5991}" dt="2021-10-14T11:43:05.024" v="0" actId="47"/>
        <pc:sldMkLst>
          <pc:docMk/>
          <pc:sldMk cId="0" sldId="288"/>
        </pc:sldMkLst>
      </pc:sldChg>
      <pc:sldChg chg="modSp mod">
        <pc:chgData name="Ilde De Castro Parra" userId="741b962755e9db66" providerId="LiveId" clId="{659D2698-242B-4DD8-B20B-B3FCE3EB5991}" dt="2021-10-14T12:00:31.220" v="41" actId="20577"/>
        <pc:sldMkLst>
          <pc:docMk/>
          <pc:sldMk cId="4199749560" sldId="307"/>
        </pc:sldMkLst>
        <pc:spChg chg="mod">
          <ac:chgData name="Ilde De Castro Parra" userId="741b962755e9db66" providerId="LiveId" clId="{659D2698-242B-4DD8-B20B-B3FCE3EB5991}" dt="2021-10-14T12:00:31.220" v="41" actId="20577"/>
          <ac:spMkLst>
            <pc:docMk/>
            <pc:sldMk cId="4199749560" sldId="307"/>
            <ac:spMk id="172" creationId="{00000000-0000-0000-0000-000000000000}"/>
          </ac:spMkLst>
        </pc:spChg>
      </pc:sldChg>
      <pc:sldChg chg="add del">
        <pc:chgData name="Ilde De Castro Parra" userId="741b962755e9db66" providerId="LiveId" clId="{659D2698-242B-4DD8-B20B-B3FCE3EB5991}" dt="2021-10-14T11:44:12.081" v="25" actId="47"/>
        <pc:sldMkLst>
          <pc:docMk/>
          <pc:sldMk cId="1390963694" sldId="308"/>
        </pc:sldMkLst>
      </pc:sldChg>
      <pc:sldChg chg="addSp modSp del mod">
        <pc:chgData name="Ilde De Castro Parra" userId="741b962755e9db66" providerId="LiveId" clId="{659D2698-242B-4DD8-B20B-B3FCE3EB5991}" dt="2021-10-14T11:43:56.221" v="17" actId="47"/>
        <pc:sldMkLst>
          <pc:docMk/>
          <pc:sldMk cId="2878874778" sldId="314"/>
        </pc:sldMkLst>
        <pc:spChg chg="add mod">
          <ac:chgData name="Ilde De Castro Parra" userId="741b962755e9db66" providerId="LiveId" clId="{659D2698-242B-4DD8-B20B-B3FCE3EB5991}" dt="2021-10-14T11:43:35.163" v="14" actId="20577"/>
          <ac:spMkLst>
            <pc:docMk/>
            <pc:sldMk cId="2878874778" sldId="314"/>
            <ac:spMk id="28" creationId="{2DC2D6E5-8267-4BCF-848B-9B1D700E07B4}"/>
          </ac:spMkLst>
        </pc:spChg>
      </pc:sldChg>
    </pc:docChg>
  </pc:docChgLst>
  <pc:docChgLst>
    <pc:chgData name="Ilde De Castro Parra" userId="741b962755e9db66" providerId="LiveId" clId="{87860F02-1A59-4DDA-AB33-FCDDB4BED708}"/>
    <pc:docChg chg="undo custSel addSld delSld modSld sldOrd">
      <pc:chgData name="Ilde De Castro Parra" userId="741b962755e9db66" providerId="LiveId" clId="{87860F02-1A59-4DDA-AB33-FCDDB4BED708}" dt="2021-02-14T20:01:38.701" v="1739" actId="207"/>
      <pc:docMkLst>
        <pc:docMk/>
      </pc:docMkLst>
      <pc:sldChg chg="addSp delSp modSp">
        <pc:chgData name="Ilde De Castro Parra" userId="741b962755e9db66" providerId="LiveId" clId="{87860F02-1A59-4DDA-AB33-FCDDB4BED708}" dt="2021-02-12T11:45:15.974" v="1263" actId="1076"/>
        <pc:sldMkLst>
          <pc:docMk/>
          <pc:sldMk cId="0" sldId="256"/>
        </pc:sldMkLst>
        <pc:picChg chg="add del mod">
          <ac:chgData name="Ilde De Castro Parra" userId="741b962755e9db66" providerId="LiveId" clId="{87860F02-1A59-4DDA-AB33-FCDDB4BED708}" dt="2021-02-12T11:35:21.896" v="1204" actId="478"/>
          <ac:picMkLst>
            <pc:docMk/>
            <pc:sldMk cId="0" sldId="256"/>
            <ac:picMk id="2050" creationId="{3AD048F2-4A13-4A8E-BBAE-9C567CFBB6F9}"/>
          </ac:picMkLst>
        </pc:picChg>
        <pc:picChg chg="add mod">
          <ac:chgData name="Ilde De Castro Parra" userId="741b962755e9db66" providerId="LiveId" clId="{87860F02-1A59-4DDA-AB33-FCDDB4BED708}" dt="2021-02-12T11:45:15.974" v="1263" actId="1076"/>
          <ac:picMkLst>
            <pc:docMk/>
            <pc:sldMk cId="0" sldId="256"/>
            <ac:picMk id="2052" creationId="{99A2B664-41CA-427B-A467-1BFB5CE12140}"/>
          </ac:picMkLst>
        </pc:picChg>
      </pc:sldChg>
      <pc:sldChg chg="del">
        <pc:chgData name="Ilde De Castro Parra" userId="741b962755e9db66" providerId="LiveId" clId="{87860F02-1A59-4DDA-AB33-FCDDB4BED708}" dt="2021-02-12T11:17:02.219" v="989" actId="47"/>
        <pc:sldMkLst>
          <pc:docMk/>
          <pc:sldMk cId="0" sldId="258"/>
        </pc:sldMkLst>
      </pc:sldChg>
      <pc:sldChg chg="delSp add del mod">
        <pc:chgData name="Ilde De Castro Parra" userId="741b962755e9db66" providerId="LiveId" clId="{87860F02-1A59-4DDA-AB33-FCDDB4BED708}" dt="2021-02-12T11:29:15.495" v="1058" actId="47"/>
        <pc:sldMkLst>
          <pc:docMk/>
          <pc:sldMk cId="0" sldId="259"/>
        </pc:sldMkLst>
        <pc:picChg chg="del">
          <ac:chgData name="Ilde De Castro Parra" userId="741b962755e9db66" providerId="LiveId" clId="{87860F02-1A59-4DDA-AB33-FCDDB4BED708}" dt="2021-02-12T09:22:08.395" v="7" actId="478"/>
          <ac:picMkLst>
            <pc:docMk/>
            <pc:sldMk cId="0" sldId="259"/>
            <ac:picMk id="119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09:22:10.085" v="8" actId="478"/>
          <ac:picMkLst>
            <pc:docMk/>
            <pc:sldMk cId="0" sldId="259"/>
            <ac:picMk id="120" creationId="{00000000-0000-0000-0000-000000000000}"/>
          </ac:picMkLst>
        </pc:picChg>
      </pc:sldChg>
      <pc:sldChg chg="addSp delSp modSp">
        <pc:chgData name="Ilde De Castro Parra" userId="741b962755e9db66" providerId="LiveId" clId="{87860F02-1A59-4DDA-AB33-FCDDB4BED708}" dt="2021-02-12T11:36:21.536" v="1212"/>
        <pc:sldMkLst>
          <pc:docMk/>
          <pc:sldMk cId="0" sldId="263"/>
        </pc:sldMkLst>
        <pc:picChg chg="add mod">
          <ac:chgData name="Ilde De Castro Parra" userId="741b962755e9db66" providerId="LiveId" clId="{87860F02-1A59-4DDA-AB33-FCDDB4BED708}" dt="2021-02-12T11:36:21.536" v="1212"/>
          <ac:picMkLst>
            <pc:docMk/>
            <pc:sldMk cId="0" sldId="263"/>
            <ac:picMk id="12" creationId="{4EEF0660-F4AA-4342-AE0A-129919FCF675}"/>
          </ac:picMkLst>
        </pc:picChg>
        <pc:picChg chg="add del mod">
          <ac:chgData name="Ilde De Castro Parra" userId="741b962755e9db66" providerId="LiveId" clId="{87860F02-1A59-4DDA-AB33-FCDDB4BED708}" dt="2021-02-12T11:36:15.889" v="1211" actId="478"/>
          <ac:picMkLst>
            <pc:docMk/>
            <pc:sldMk cId="0" sldId="263"/>
            <ac:picMk id="4098" creationId="{0DCF6AE1-E659-4963-A0EA-D8C3C04BD51C}"/>
          </ac:picMkLst>
        </pc:picChg>
      </pc:sldChg>
      <pc:sldChg chg="addSp modSp mod">
        <pc:chgData name="Ilde De Castro Parra" userId="741b962755e9db66" providerId="LiveId" clId="{87860F02-1A59-4DDA-AB33-FCDDB4BED708}" dt="2021-02-12T11:36:23.286" v="1213"/>
        <pc:sldMkLst>
          <pc:docMk/>
          <pc:sldMk cId="0" sldId="264"/>
        </pc:sldMkLst>
        <pc:spChg chg="mod">
          <ac:chgData name="Ilde De Castro Parra" userId="741b962755e9db66" providerId="LiveId" clId="{87860F02-1A59-4DDA-AB33-FCDDB4BED708}" dt="2021-02-12T11:29:59.407" v="1128" actId="20577"/>
          <ac:spMkLst>
            <pc:docMk/>
            <pc:sldMk cId="0" sldId="264"/>
            <ac:spMk id="194" creationId="{00000000-0000-0000-0000-000000000000}"/>
          </ac:spMkLst>
        </pc:spChg>
        <pc:picChg chg="add mod">
          <ac:chgData name="Ilde De Castro Parra" userId="741b962755e9db66" providerId="LiveId" clId="{87860F02-1A59-4DDA-AB33-FCDDB4BED708}" dt="2021-02-12T11:36:23.286" v="1213"/>
          <ac:picMkLst>
            <pc:docMk/>
            <pc:sldMk cId="0" sldId="264"/>
            <ac:picMk id="11" creationId="{2ED0FC99-9E2B-4647-B63E-D54A953558FC}"/>
          </ac:picMkLst>
        </pc:picChg>
      </pc:sldChg>
      <pc:sldChg chg="addSp delSp modSp add mod ord">
        <pc:chgData name="Ilde De Castro Parra" userId="741b962755e9db66" providerId="LiveId" clId="{87860F02-1A59-4DDA-AB33-FCDDB4BED708}" dt="2021-02-12T11:36:51.188" v="1223"/>
        <pc:sldMkLst>
          <pc:docMk/>
          <pc:sldMk cId="0" sldId="268"/>
        </pc:sldMkLst>
        <pc:picChg chg="add mod">
          <ac:chgData name="Ilde De Castro Parra" userId="741b962755e9db66" providerId="LiveId" clId="{87860F02-1A59-4DDA-AB33-FCDDB4BED708}" dt="2021-02-12T11:36:51.188" v="1223"/>
          <ac:picMkLst>
            <pc:docMk/>
            <pc:sldMk cId="0" sldId="268"/>
            <ac:picMk id="46" creationId="{102E0F2E-6856-4AF6-9250-8A82C5910C41}"/>
          </ac:picMkLst>
        </pc:picChg>
        <pc:picChg chg="del">
          <ac:chgData name="Ilde De Castro Parra" userId="741b962755e9db66" providerId="LiveId" clId="{87860F02-1A59-4DDA-AB33-FCDDB4BED708}" dt="2021-02-12T11:36:47.012" v="1221" actId="478"/>
          <ac:picMkLst>
            <pc:docMk/>
            <pc:sldMk cId="0" sldId="268"/>
            <ac:picMk id="267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6:50.295" v="1222" actId="478"/>
          <ac:picMkLst>
            <pc:docMk/>
            <pc:sldMk cId="0" sldId="268"/>
            <ac:picMk id="268" creationId="{00000000-0000-0000-0000-000000000000}"/>
          </ac:picMkLst>
        </pc:picChg>
      </pc:sldChg>
      <pc:sldChg chg="addSp delSp modSp add mod ord">
        <pc:chgData name="Ilde De Castro Parra" userId="741b962755e9db66" providerId="LiveId" clId="{87860F02-1A59-4DDA-AB33-FCDDB4BED708}" dt="2021-02-12T11:37:28.110" v="1234"/>
        <pc:sldMkLst>
          <pc:docMk/>
          <pc:sldMk cId="0" sldId="269"/>
        </pc:sldMkLst>
        <pc:picChg chg="add mod">
          <ac:chgData name="Ilde De Castro Parra" userId="741b962755e9db66" providerId="LiveId" clId="{87860F02-1A59-4DDA-AB33-FCDDB4BED708}" dt="2021-02-12T11:37:28.110" v="1234"/>
          <ac:picMkLst>
            <pc:docMk/>
            <pc:sldMk cId="0" sldId="269"/>
            <ac:picMk id="12" creationId="{FC39A056-08AC-4845-BD8C-28F446F922BF}"/>
          </ac:picMkLst>
        </pc:picChg>
        <pc:picChg chg="del">
          <ac:chgData name="Ilde De Castro Parra" userId="741b962755e9db66" providerId="LiveId" clId="{87860F02-1A59-4DDA-AB33-FCDDB4BED708}" dt="2021-02-12T11:37:24.407" v="1232" actId="478"/>
          <ac:picMkLst>
            <pc:docMk/>
            <pc:sldMk cId="0" sldId="269"/>
            <ac:picMk id="287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7:27.127" v="1233" actId="478"/>
          <ac:picMkLst>
            <pc:docMk/>
            <pc:sldMk cId="0" sldId="269"/>
            <ac:picMk id="288" creationId="{00000000-0000-0000-0000-000000000000}"/>
          </ac:picMkLst>
        </pc:picChg>
      </pc:sldChg>
      <pc:sldChg chg="addSp modSp mod ord">
        <pc:chgData name="Ilde De Castro Parra" userId="741b962755e9db66" providerId="LiveId" clId="{87860F02-1A59-4DDA-AB33-FCDDB4BED708}" dt="2021-02-12T11:36:29.196" v="1215"/>
        <pc:sldMkLst>
          <pc:docMk/>
          <pc:sldMk cId="0" sldId="270"/>
        </pc:sldMkLst>
        <pc:spChg chg="mod">
          <ac:chgData name="Ilde De Castro Parra" userId="741b962755e9db66" providerId="LiveId" clId="{87860F02-1A59-4DDA-AB33-FCDDB4BED708}" dt="2021-02-12T11:18:30.784" v="1019" actId="1076"/>
          <ac:spMkLst>
            <pc:docMk/>
            <pc:sldMk cId="0" sldId="270"/>
            <ac:spMk id="296" creationId="{00000000-0000-0000-0000-000000000000}"/>
          </ac:spMkLst>
        </pc:spChg>
        <pc:picChg chg="add mod">
          <ac:chgData name="Ilde De Castro Parra" userId="741b962755e9db66" providerId="LiveId" clId="{87860F02-1A59-4DDA-AB33-FCDDB4BED708}" dt="2021-02-12T11:36:29.196" v="1215"/>
          <ac:picMkLst>
            <pc:docMk/>
            <pc:sldMk cId="0" sldId="270"/>
            <ac:picMk id="13" creationId="{CF6663DB-8190-4B06-BDD8-FB7FF9830723}"/>
          </ac:picMkLst>
        </pc:picChg>
      </pc:sldChg>
      <pc:sldChg chg="addSp modSp ord">
        <pc:chgData name="Ilde De Castro Parra" userId="741b962755e9db66" providerId="LiveId" clId="{87860F02-1A59-4DDA-AB33-FCDDB4BED708}" dt="2021-02-12T11:36:38.956" v="1219"/>
        <pc:sldMkLst>
          <pc:docMk/>
          <pc:sldMk cId="0" sldId="271"/>
        </pc:sldMkLst>
        <pc:picChg chg="add mod">
          <ac:chgData name="Ilde De Castro Parra" userId="741b962755e9db66" providerId="LiveId" clId="{87860F02-1A59-4DDA-AB33-FCDDB4BED708}" dt="2021-02-12T11:36:38.956" v="1219"/>
          <ac:picMkLst>
            <pc:docMk/>
            <pc:sldMk cId="0" sldId="271"/>
            <ac:picMk id="12" creationId="{FE7FEAD8-4720-450D-B3C6-E5A912237CE5}"/>
          </ac:picMkLst>
        </pc:picChg>
      </pc:sldChg>
      <pc:sldChg chg="del">
        <pc:chgData name="Ilde De Castro Parra" userId="741b962755e9db66" providerId="LiveId" clId="{87860F02-1A59-4DDA-AB33-FCDDB4BED708}" dt="2021-02-12T09:43:33.850" v="208" actId="47"/>
        <pc:sldMkLst>
          <pc:docMk/>
          <pc:sldMk cId="0" sldId="272"/>
        </pc:sldMkLst>
      </pc:sldChg>
      <pc:sldChg chg="del">
        <pc:chgData name="Ilde De Castro Parra" userId="741b962755e9db66" providerId="LiveId" clId="{87860F02-1A59-4DDA-AB33-FCDDB4BED708}" dt="2021-02-12T11:20:00.799" v="1025" actId="47"/>
        <pc:sldMkLst>
          <pc:docMk/>
          <pc:sldMk cId="0" sldId="274"/>
        </pc:sldMkLst>
      </pc:sldChg>
      <pc:sldChg chg="addSp modSp add">
        <pc:chgData name="Ilde De Castro Parra" userId="741b962755e9db66" providerId="LiveId" clId="{87860F02-1A59-4DDA-AB33-FCDDB4BED708}" dt="2021-02-12T11:36:56.627" v="1225"/>
        <pc:sldMkLst>
          <pc:docMk/>
          <pc:sldMk cId="0" sldId="275"/>
        </pc:sldMkLst>
        <pc:picChg chg="add mod">
          <ac:chgData name="Ilde De Castro Parra" userId="741b962755e9db66" providerId="LiveId" clId="{87860F02-1A59-4DDA-AB33-FCDDB4BED708}" dt="2021-02-12T11:36:56.627" v="1225"/>
          <ac:picMkLst>
            <pc:docMk/>
            <pc:sldMk cId="0" sldId="275"/>
            <ac:picMk id="46" creationId="{3748DB56-B59F-4535-BA8A-C3B22D69CB36}"/>
          </ac:picMkLst>
        </pc:picChg>
      </pc:sldChg>
      <pc:sldChg chg="add del">
        <pc:chgData name="Ilde De Castro Parra" userId="741b962755e9db66" providerId="LiveId" clId="{87860F02-1A59-4DDA-AB33-FCDDB4BED708}" dt="2021-02-12T09:48:52.843" v="247" actId="47"/>
        <pc:sldMkLst>
          <pc:docMk/>
          <pc:sldMk cId="0" sldId="276"/>
        </pc:sldMkLst>
      </pc:sldChg>
      <pc:sldChg chg="del">
        <pc:chgData name="Ilde De Castro Parra" userId="741b962755e9db66" providerId="LiveId" clId="{87860F02-1A59-4DDA-AB33-FCDDB4BED708}" dt="2021-02-12T11:12:35.702" v="867" actId="47"/>
        <pc:sldMkLst>
          <pc:docMk/>
          <pc:sldMk cId="0" sldId="277"/>
        </pc:sldMkLst>
      </pc:sldChg>
      <pc:sldChg chg="addSp delSp modSp add mod setBg">
        <pc:chgData name="Ilde De Castro Parra" userId="741b962755e9db66" providerId="LiveId" clId="{87860F02-1A59-4DDA-AB33-FCDDB4BED708}" dt="2021-02-12T11:37:37.182" v="1237"/>
        <pc:sldMkLst>
          <pc:docMk/>
          <pc:sldMk cId="0" sldId="278"/>
        </pc:sldMkLst>
        <pc:picChg chg="add mod">
          <ac:chgData name="Ilde De Castro Parra" userId="741b962755e9db66" providerId="LiveId" clId="{87860F02-1A59-4DDA-AB33-FCDDB4BED708}" dt="2021-02-12T11:37:37.182" v="1237"/>
          <ac:picMkLst>
            <pc:docMk/>
            <pc:sldMk cId="0" sldId="278"/>
            <ac:picMk id="11" creationId="{EDACF647-02FF-4A94-832A-2A828975486E}"/>
          </ac:picMkLst>
        </pc:picChg>
        <pc:picChg chg="del">
          <ac:chgData name="Ilde De Castro Parra" userId="741b962755e9db66" providerId="LiveId" clId="{87860F02-1A59-4DDA-AB33-FCDDB4BED708}" dt="2021-02-12T11:37:33.639" v="1235" actId="478"/>
          <ac:picMkLst>
            <pc:docMk/>
            <pc:sldMk cId="0" sldId="278"/>
            <ac:picMk id="477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7:36.381" v="1236" actId="478"/>
          <ac:picMkLst>
            <pc:docMk/>
            <pc:sldMk cId="0" sldId="278"/>
            <ac:picMk id="478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7:47.936" v="1240"/>
        <pc:sldMkLst>
          <pc:docMk/>
          <pc:sldMk cId="0" sldId="279"/>
        </pc:sldMkLst>
        <pc:picChg chg="add mod">
          <ac:chgData name="Ilde De Castro Parra" userId="741b962755e9db66" providerId="LiveId" clId="{87860F02-1A59-4DDA-AB33-FCDDB4BED708}" dt="2021-02-12T11:37:47.936" v="1240"/>
          <ac:picMkLst>
            <pc:docMk/>
            <pc:sldMk cId="0" sldId="279"/>
            <ac:picMk id="8" creationId="{2E6831D2-D9D6-406B-AD7D-5A3D855FCD7F}"/>
          </ac:picMkLst>
        </pc:picChg>
        <pc:picChg chg="del">
          <ac:chgData name="Ilde De Castro Parra" userId="741b962755e9db66" providerId="LiveId" clId="{87860F02-1A59-4DDA-AB33-FCDDB4BED708}" dt="2021-02-12T11:37:42.119" v="1238" actId="478"/>
          <ac:picMkLst>
            <pc:docMk/>
            <pc:sldMk cId="0" sldId="279"/>
            <ac:picMk id="49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7:44.824" v="1239" actId="478"/>
          <ac:picMkLst>
            <pc:docMk/>
            <pc:sldMk cId="0" sldId="279"/>
            <ac:picMk id="491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8:11.728" v="1243"/>
        <pc:sldMkLst>
          <pc:docMk/>
          <pc:sldMk cId="0" sldId="280"/>
        </pc:sldMkLst>
        <pc:picChg chg="add mod">
          <ac:chgData name="Ilde De Castro Parra" userId="741b962755e9db66" providerId="LiveId" clId="{87860F02-1A59-4DDA-AB33-FCDDB4BED708}" dt="2021-02-12T11:38:11.728" v="1243"/>
          <ac:picMkLst>
            <pc:docMk/>
            <pc:sldMk cId="0" sldId="280"/>
            <ac:picMk id="8" creationId="{216B1500-19CB-435E-A5AD-8E363A774DD0}"/>
          </ac:picMkLst>
        </pc:picChg>
        <pc:picChg chg="del">
          <ac:chgData name="Ilde De Castro Parra" userId="741b962755e9db66" providerId="LiveId" clId="{87860F02-1A59-4DDA-AB33-FCDDB4BED708}" dt="2021-02-12T11:37:53.015" v="1241" actId="478"/>
          <ac:picMkLst>
            <pc:docMk/>
            <pc:sldMk cId="0" sldId="280"/>
            <ac:picMk id="50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7:57.137" v="1242" actId="478"/>
          <ac:picMkLst>
            <pc:docMk/>
            <pc:sldMk cId="0" sldId="280"/>
            <ac:picMk id="501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8:29.420" v="1246"/>
        <pc:sldMkLst>
          <pc:docMk/>
          <pc:sldMk cId="0" sldId="281"/>
        </pc:sldMkLst>
        <pc:picChg chg="add mod">
          <ac:chgData name="Ilde De Castro Parra" userId="741b962755e9db66" providerId="LiveId" clId="{87860F02-1A59-4DDA-AB33-FCDDB4BED708}" dt="2021-02-12T11:38:29.420" v="1246"/>
          <ac:picMkLst>
            <pc:docMk/>
            <pc:sldMk cId="0" sldId="281"/>
            <ac:picMk id="8" creationId="{09CB23FB-075D-4868-B27E-41BA8D33061D}"/>
          </ac:picMkLst>
        </pc:picChg>
        <pc:picChg chg="del">
          <ac:chgData name="Ilde De Castro Parra" userId="741b962755e9db66" providerId="LiveId" clId="{87860F02-1A59-4DDA-AB33-FCDDB4BED708}" dt="2021-02-12T11:38:18.638" v="1244" actId="478"/>
          <ac:picMkLst>
            <pc:docMk/>
            <pc:sldMk cId="0" sldId="281"/>
            <ac:picMk id="51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8:21.532" v="1245" actId="478"/>
          <ac:picMkLst>
            <pc:docMk/>
            <pc:sldMk cId="0" sldId="281"/>
            <ac:picMk id="511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8:37.609" v="1249"/>
        <pc:sldMkLst>
          <pc:docMk/>
          <pc:sldMk cId="0" sldId="282"/>
        </pc:sldMkLst>
        <pc:picChg chg="add mod">
          <ac:chgData name="Ilde De Castro Parra" userId="741b962755e9db66" providerId="LiveId" clId="{87860F02-1A59-4DDA-AB33-FCDDB4BED708}" dt="2021-02-12T11:38:37.609" v="1249"/>
          <ac:picMkLst>
            <pc:docMk/>
            <pc:sldMk cId="0" sldId="282"/>
            <ac:picMk id="8" creationId="{735BB63D-D7AD-4BB7-A4C3-CF72D4D63EC3}"/>
          </ac:picMkLst>
        </pc:picChg>
        <pc:picChg chg="del">
          <ac:chgData name="Ilde De Castro Parra" userId="741b962755e9db66" providerId="LiveId" clId="{87860F02-1A59-4DDA-AB33-FCDDB4BED708}" dt="2021-02-12T11:38:33.310" v="1247" actId="478"/>
          <ac:picMkLst>
            <pc:docMk/>
            <pc:sldMk cId="0" sldId="282"/>
            <ac:picMk id="52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8:35.962" v="1248" actId="478"/>
          <ac:picMkLst>
            <pc:docMk/>
            <pc:sldMk cId="0" sldId="282"/>
            <ac:picMk id="521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8:49.271" v="1252"/>
        <pc:sldMkLst>
          <pc:docMk/>
          <pc:sldMk cId="0" sldId="283"/>
        </pc:sldMkLst>
        <pc:picChg chg="add mod">
          <ac:chgData name="Ilde De Castro Parra" userId="741b962755e9db66" providerId="LiveId" clId="{87860F02-1A59-4DDA-AB33-FCDDB4BED708}" dt="2021-02-12T11:38:49.271" v="1252"/>
          <ac:picMkLst>
            <pc:docMk/>
            <pc:sldMk cId="0" sldId="283"/>
            <ac:picMk id="8" creationId="{FCCD666D-D777-4D34-8902-C1D6472353DE}"/>
          </ac:picMkLst>
        </pc:picChg>
        <pc:picChg chg="del">
          <ac:chgData name="Ilde De Castro Parra" userId="741b962755e9db66" providerId="LiveId" clId="{87860F02-1A59-4DDA-AB33-FCDDB4BED708}" dt="2021-02-12T11:38:42.746" v="1250" actId="478"/>
          <ac:picMkLst>
            <pc:docMk/>
            <pc:sldMk cId="0" sldId="283"/>
            <ac:picMk id="53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8:45.659" v="1251" actId="478"/>
          <ac:picMkLst>
            <pc:docMk/>
            <pc:sldMk cId="0" sldId="283"/>
            <ac:picMk id="531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8:57.523" v="1255"/>
        <pc:sldMkLst>
          <pc:docMk/>
          <pc:sldMk cId="0" sldId="284"/>
        </pc:sldMkLst>
        <pc:picChg chg="add mod">
          <ac:chgData name="Ilde De Castro Parra" userId="741b962755e9db66" providerId="LiveId" clId="{87860F02-1A59-4DDA-AB33-FCDDB4BED708}" dt="2021-02-12T11:38:57.523" v="1255"/>
          <ac:picMkLst>
            <pc:docMk/>
            <pc:sldMk cId="0" sldId="284"/>
            <ac:picMk id="8" creationId="{1DF54AED-F8F2-426D-BDD5-F451AA5455DF}"/>
          </ac:picMkLst>
        </pc:picChg>
        <pc:picChg chg="del">
          <ac:chgData name="Ilde De Castro Parra" userId="741b962755e9db66" providerId="LiveId" clId="{87860F02-1A59-4DDA-AB33-FCDDB4BED708}" dt="2021-02-12T11:38:53.787" v="1253" actId="478"/>
          <ac:picMkLst>
            <pc:docMk/>
            <pc:sldMk cId="0" sldId="284"/>
            <ac:picMk id="54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8:56.735" v="1254" actId="478"/>
          <ac:picMkLst>
            <pc:docMk/>
            <pc:sldMk cId="0" sldId="284"/>
            <ac:picMk id="541" creationId="{00000000-0000-0000-0000-000000000000}"/>
          </ac:picMkLst>
        </pc:picChg>
      </pc:sldChg>
      <pc:sldChg chg="addSp delSp modSp add mod">
        <pc:chgData name="Ilde De Castro Parra" userId="741b962755e9db66" providerId="LiveId" clId="{87860F02-1A59-4DDA-AB33-FCDDB4BED708}" dt="2021-02-12T11:39:07.223" v="1258"/>
        <pc:sldMkLst>
          <pc:docMk/>
          <pc:sldMk cId="0" sldId="285"/>
        </pc:sldMkLst>
        <pc:picChg chg="add mod">
          <ac:chgData name="Ilde De Castro Parra" userId="741b962755e9db66" providerId="LiveId" clId="{87860F02-1A59-4DDA-AB33-FCDDB4BED708}" dt="2021-02-12T11:39:07.223" v="1258"/>
          <ac:picMkLst>
            <pc:docMk/>
            <pc:sldMk cId="0" sldId="285"/>
            <ac:picMk id="8" creationId="{6979A7B7-507D-4B20-BACD-C23E92085F68}"/>
          </ac:picMkLst>
        </pc:picChg>
        <pc:picChg chg="del">
          <ac:chgData name="Ilde De Castro Parra" userId="741b962755e9db66" providerId="LiveId" clId="{87860F02-1A59-4DDA-AB33-FCDDB4BED708}" dt="2021-02-12T11:39:03.586" v="1256" actId="478"/>
          <ac:picMkLst>
            <pc:docMk/>
            <pc:sldMk cId="0" sldId="285"/>
            <ac:picMk id="55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9:06.228" v="1257" actId="478"/>
          <ac:picMkLst>
            <pc:docMk/>
            <pc:sldMk cId="0" sldId="285"/>
            <ac:picMk id="551" creationId="{00000000-0000-0000-0000-000000000000}"/>
          </ac:picMkLst>
        </pc:picChg>
      </pc:sldChg>
      <pc:sldChg chg="addSp delSp modSp mod">
        <pc:chgData name="Ilde De Castro Parra" userId="741b962755e9db66" providerId="LiveId" clId="{87860F02-1A59-4DDA-AB33-FCDDB4BED708}" dt="2021-02-12T11:39:12.799" v="1260"/>
        <pc:sldMkLst>
          <pc:docMk/>
          <pc:sldMk cId="0" sldId="286"/>
        </pc:sldMkLst>
        <pc:picChg chg="add mod">
          <ac:chgData name="Ilde De Castro Parra" userId="741b962755e9db66" providerId="LiveId" clId="{87860F02-1A59-4DDA-AB33-FCDDB4BED708}" dt="2021-02-12T11:33:37.998" v="1196" actId="14100"/>
          <ac:picMkLst>
            <pc:docMk/>
            <pc:sldMk cId="0" sldId="286"/>
            <ac:picMk id="3" creationId="{9F636FFC-9F0C-4919-9DAD-F5378BBF283C}"/>
          </ac:picMkLst>
        </pc:picChg>
        <pc:picChg chg="add mod">
          <ac:chgData name="Ilde De Castro Parra" userId="741b962755e9db66" providerId="LiveId" clId="{87860F02-1A59-4DDA-AB33-FCDDB4BED708}" dt="2021-02-12T11:33:56.701" v="1201" actId="14100"/>
          <ac:picMkLst>
            <pc:docMk/>
            <pc:sldMk cId="0" sldId="286"/>
            <ac:picMk id="5" creationId="{0A2351C6-61C6-4E8C-B639-2443E30BBFA9}"/>
          </ac:picMkLst>
        </pc:picChg>
        <pc:picChg chg="add mod">
          <ac:chgData name="Ilde De Castro Parra" userId="741b962755e9db66" providerId="LiveId" clId="{87860F02-1A59-4DDA-AB33-FCDDB4BED708}" dt="2021-02-12T11:27:00.049" v="1051" actId="1076"/>
          <ac:picMkLst>
            <pc:docMk/>
            <pc:sldMk cId="0" sldId="286"/>
            <ac:picMk id="7" creationId="{0AB4BF3B-143F-4C4A-B08C-7C75C695372D}"/>
          </ac:picMkLst>
        </pc:picChg>
        <pc:picChg chg="add mod">
          <ac:chgData name="Ilde De Castro Parra" userId="741b962755e9db66" providerId="LiveId" clId="{87860F02-1A59-4DDA-AB33-FCDDB4BED708}" dt="2021-02-12T11:33:23.612" v="1192" actId="1076"/>
          <ac:picMkLst>
            <pc:docMk/>
            <pc:sldMk cId="0" sldId="286"/>
            <ac:picMk id="9" creationId="{BA15C271-4645-4B74-BA85-27F726766047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16" creationId="{27F79782-D622-4382-A153-9A645CCA4EE8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17" creationId="{8786F769-0916-4E33-9329-CFAB723C2132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18" creationId="{51997BFA-7F07-4BD6-99C4-89D8DE997BB2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19" creationId="{6C42861D-909E-411B-84F2-48267B28EEBF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20" creationId="{D82103A6-55EF-44E1-90F3-09BB6F4DF835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21" creationId="{0ED203CE-B2FF-4006-ADA8-198F039761F5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22" creationId="{23D84F2E-D7E4-4E8C-A8BF-C15F2F3C5348}"/>
          </ac:picMkLst>
        </pc:picChg>
        <pc:picChg chg="add mod">
          <ac:chgData name="Ilde De Castro Parra" userId="741b962755e9db66" providerId="LiveId" clId="{87860F02-1A59-4DDA-AB33-FCDDB4BED708}" dt="2021-02-12T11:20:48.519" v="1028" actId="571"/>
          <ac:picMkLst>
            <pc:docMk/>
            <pc:sldMk cId="0" sldId="286"/>
            <ac:picMk id="23" creationId="{BEF1842A-BF34-4577-965E-EEA6ED09A015}"/>
          </ac:picMkLst>
        </pc:picChg>
        <pc:picChg chg="add mod">
          <ac:chgData name="Ilde De Castro Parra" userId="741b962755e9db66" providerId="LiveId" clId="{87860F02-1A59-4DDA-AB33-FCDDB4BED708}" dt="2021-02-12T11:39:12.799" v="1260"/>
          <ac:picMkLst>
            <pc:docMk/>
            <pc:sldMk cId="0" sldId="286"/>
            <ac:picMk id="34" creationId="{104EC759-4E49-49B5-BAE6-A4E971679682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59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1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2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3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4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5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21:00.506" v="1029" actId="478"/>
          <ac:picMkLst>
            <pc:docMk/>
            <pc:sldMk cId="0" sldId="286"/>
            <ac:picMk id="566" creationId="{00000000-0000-0000-0000-000000000000}"/>
          </ac:picMkLst>
        </pc:picChg>
        <pc:picChg chg="add del mod">
          <ac:chgData name="Ilde De Castro Parra" userId="741b962755e9db66" providerId="LiveId" clId="{87860F02-1A59-4DDA-AB33-FCDDB4BED708}" dt="2021-02-12T11:22:25.313" v="1032" actId="478"/>
          <ac:picMkLst>
            <pc:docMk/>
            <pc:sldMk cId="0" sldId="286"/>
            <ac:picMk id="1026" creationId="{FDE811C0-1D29-4626-8047-3E5BC2896DCD}"/>
          </ac:picMkLst>
        </pc:picChg>
        <pc:picChg chg="add del mod">
          <ac:chgData name="Ilde De Castro Parra" userId="741b962755e9db66" providerId="LiveId" clId="{87860F02-1A59-4DDA-AB33-FCDDB4BED708}" dt="2021-02-12T11:22:54.851" v="1035" actId="478"/>
          <ac:picMkLst>
            <pc:docMk/>
            <pc:sldMk cId="0" sldId="286"/>
            <ac:picMk id="1028" creationId="{8209860F-A9F1-40E1-97F9-4BAC9F32D557}"/>
          </ac:picMkLst>
        </pc:picChg>
      </pc:sldChg>
      <pc:sldChg chg="addSp delSp modSp add mod">
        <pc:chgData name="Ilde De Castro Parra" userId="741b962755e9db66" providerId="LiveId" clId="{87860F02-1A59-4DDA-AB33-FCDDB4BED708}" dt="2021-02-12T11:37:18.213" v="1231"/>
        <pc:sldMkLst>
          <pc:docMk/>
          <pc:sldMk cId="0" sldId="287"/>
        </pc:sldMkLst>
        <pc:spChg chg="mod">
          <ac:chgData name="Ilde De Castro Parra" userId="741b962755e9db66" providerId="LiveId" clId="{87860F02-1A59-4DDA-AB33-FCDDB4BED708}" dt="2021-02-12T11:31:28.191" v="1188" actId="20577"/>
          <ac:spMkLst>
            <pc:docMk/>
            <pc:sldMk cId="0" sldId="287"/>
            <ac:spMk id="586" creationId="{00000000-0000-0000-0000-000000000000}"/>
          </ac:spMkLst>
        </pc:spChg>
        <pc:picChg chg="add mod">
          <ac:chgData name="Ilde De Castro Parra" userId="741b962755e9db66" providerId="LiveId" clId="{87860F02-1A59-4DDA-AB33-FCDDB4BED708}" dt="2021-02-12T11:37:18.213" v="1231"/>
          <ac:picMkLst>
            <pc:docMk/>
            <pc:sldMk cId="0" sldId="287"/>
            <ac:picMk id="12" creationId="{148FF462-293D-4B38-95F7-3692ED47C283}"/>
          </ac:picMkLst>
        </pc:picChg>
        <pc:picChg chg="del">
          <ac:chgData name="Ilde De Castro Parra" userId="741b962755e9db66" providerId="LiveId" clId="{87860F02-1A59-4DDA-AB33-FCDDB4BED708}" dt="2021-02-12T11:37:14.211" v="1229" actId="478"/>
          <ac:picMkLst>
            <pc:docMk/>
            <pc:sldMk cId="0" sldId="287"/>
            <ac:picMk id="583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7:17.200" v="1230" actId="478"/>
          <ac:picMkLst>
            <pc:docMk/>
            <pc:sldMk cId="0" sldId="287"/>
            <ac:picMk id="584" creationId="{00000000-0000-0000-0000-000000000000}"/>
          </ac:picMkLst>
        </pc:picChg>
      </pc:sldChg>
      <pc:sldChg chg="addSp modSp">
        <pc:chgData name="Ilde De Castro Parra" userId="741b962755e9db66" providerId="LiveId" clId="{87860F02-1A59-4DDA-AB33-FCDDB4BED708}" dt="2021-02-12T11:39:15.718" v="1262"/>
        <pc:sldMkLst>
          <pc:docMk/>
          <pc:sldMk cId="0" sldId="288"/>
        </pc:sldMkLst>
        <pc:picChg chg="add mod">
          <ac:chgData name="Ilde De Castro Parra" userId="741b962755e9db66" providerId="LiveId" clId="{87860F02-1A59-4DDA-AB33-FCDDB4BED708}" dt="2021-02-12T11:39:15.718" v="1262"/>
          <ac:picMkLst>
            <pc:docMk/>
            <pc:sldMk cId="0" sldId="288"/>
            <ac:picMk id="15" creationId="{0C5392FC-E411-4395-ABFD-88C4032020E2}"/>
          </ac:picMkLst>
        </pc:picChg>
      </pc:sldChg>
      <pc:sldChg chg="addSp delSp modSp add mod ord">
        <pc:chgData name="Ilde De Castro Parra" userId="741b962755e9db66" providerId="LiveId" clId="{87860F02-1A59-4DDA-AB33-FCDDB4BED708}" dt="2021-02-12T11:37:09.430" v="1228"/>
        <pc:sldMkLst>
          <pc:docMk/>
          <pc:sldMk cId="0" sldId="289"/>
        </pc:sldMkLst>
        <pc:picChg chg="add mod">
          <ac:chgData name="Ilde De Castro Parra" userId="741b962755e9db66" providerId="LiveId" clId="{87860F02-1A59-4DDA-AB33-FCDDB4BED708}" dt="2021-02-12T11:37:09.430" v="1228"/>
          <ac:picMkLst>
            <pc:docMk/>
            <pc:sldMk cId="0" sldId="289"/>
            <ac:picMk id="10" creationId="{50A51BB9-D633-49AC-8752-A30137548F53}"/>
          </ac:picMkLst>
        </pc:picChg>
        <pc:picChg chg="del">
          <ac:chgData name="Ilde De Castro Parra" userId="741b962755e9db66" providerId="LiveId" clId="{87860F02-1A59-4DDA-AB33-FCDDB4BED708}" dt="2021-02-12T11:37:08.403" v="1227" actId="478"/>
          <ac:picMkLst>
            <pc:docMk/>
            <pc:sldMk cId="0" sldId="289"/>
            <ac:picMk id="620" creationId="{00000000-0000-0000-0000-000000000000}"/>
          </ac:picMkLst>
        </pc:picChg>
        <pc:picChg chg="del">
          <ac:chgData name="Ilde De Castro Parra" userId="741b962755e9db66" providerId="LiveId" clId="{87860F02-1A59-4DDA-AB33-FCDDB4BED708}" dt="2021-02-12T11:37:04.717" v="1226" actId="478"/>
          <ac:picMkLst>
            <pc:docMk/>
            <pc:sldMk cId="0" sldId="289"/>
            <ac:picMk id="621" creationId="{00000000-0000-0000-0000-000000000000}"/>
          </ac:picMkLst>
        </pc:picChg>
      </pc:sldChg>
      <pc:sldChg chg="add del">
        <pc:chgData name="Ilde De Castro Parra" userId="741b962755e9db66" providerId="LiveId" clId="{87860F02-1A59-4DDA-AB33-FCDDB4BED708}" dt="2021-02-12T11:28:44.347" v="1056" actId="47"/>
        <pc:sldMkLst>
          <pc:docMk/>
          <pc:sldMk cId="0" sldId="290"/>
        </pc:sldMkLst>
      </pc:sldChg>
      <pc:sldChg chg="modSp add del mod">
        <pc:chgData name="Ilde De Castro Parra" userId="741b962755e9db66" providerId="LiveId" clId="{87860F02-1A59-4DDA-AB33-FCDDB4BED708}" dt="2021-02-12T11:14:24.633" v="890" actId="47"/>
        <pc:sldMkLst>
          <pc:docMk/>
          <pc:sldMk cId="0" sldId="291"/>
        </pc:sldMkLst>
        <pc:spChg chg="mod">
          <ac:chgData name="Ilde De Castro Parra" userId="741b962755e9db66" providerId="LiveId" clId="{87860F02-1A59-4DDA-AB33-FCDDB4BED708}" dt="2021-02-12T11:13:56.887" v="889" actId="6549"/>
          <ac:spMkLst>
            <pc:docMk/>
            <pc:sldMk cId="0" sldId="291"/>
            <ac:spMk id="658" creationId="{00000000-0000-0000-0000-000000000000}"/>
          </ac:spMkLst>
        </pc:spChg>
      </pc:sldChg>
      <pc:sldChg chg="del">
        <pc:chgData name="Ilde De Castro Parra" userId="741b962755e9db66" providerId="LiveId" clId="{87860F02-1A59-4DDA-AB33-FCDDB4BED708}" dt="2021-02-12T11:28:52.658" v="1057" actId="47"/>
        <pc:sldMkLst>
          <pc:docMk/>
          <pc:sldMk cId="0" sldId="295"/>
        </pc:sldMkLst>
      </pc:sldChg>
      <pc:sldChg chg="addSp modSp add mod ord">
        <pc:chgData name="Ilde De Castro Parra" userId="741b962755e9db66" providerId="LiveId" clId="{87860F02-1A59-4DDA-AB33-FCDDB4BED708}" dt="2021-02-12T11:36:25.686" v="1214"/>
        <pc:sldMkLst>
          <pc:docMk/>
          <pc:sldMk cId="4094945843" sldId="300"/>
        </pc:sldMkLst>
        <pc:spChg chg="mod">
          <ac:chgData name="Ilde De Castro Parra" userId="741b962755e9db66" providerId="LiveId" clId="{87860F02-1A59-4DDA-AB33-FCDDB4BED708}" dt="2021-02-12T11:17:45.459" v="991" actId="108"/>
          <ac:spMkLst>
            <pc:docMk/>
            <pc:sldMk cId="4094945843" sldId="300"/>
            <ac:spMk id="325" creationId="{00000000-0000-0000-0000-000000000000}"/>
          </ac:spMkLst>
        </pc:spChg>
        <pc:picChg chg="add mod">
          <ac:chgData name="Ilde De Castro Parra" userId="741b962755e9db66" providerId="LiveId" clId="{87860F02-1A59-4DDA-AB33-FCDDB4BED708}" dt="2021-02-12T11:36:25.686" v="1214"/>
          <ac:picMkLst>
            <pc:docMk/>
            <pc:sldMk cId="4094945843" sldId="300"/>
            <ac:picMk id="9" creationId="{C2944C31-71EE-42EC-9C17-D06F76321790}"/>
          </ac:picMkLst>
        </pc:picChg>
      </pc:sldChg>
      <pc:sldChg chg="addSp modSp ord">
        <pc:chgData name="Ilde De Castro Parra" userId="741b962755e9db66" providerId="LiveId" clId="{87860F02-1A59-4DDA-AB33-FCDDB4BED708}" dt="2021-02-12T11:36:36.750" v="1218"/>
        <pc:sldMkLst>
          <pc:docMk/>
          <pc:sldMk cId="420957243" sldId="305"/>
        </pc:sldMkLst>
        <pc:picChg chg="add mod">
          <ac:chgData name="Ilde De Castro Parra" userId="741b962755e9db66" providerId="LiveId" clId="{87860F02-1A59-4DDA-AB33-FCDDB4BED708}" dt="2021-02-12T11:36:36.750" v="1218"/>
          <ac:picMkLst>
            <pc:docMk/>
            <pc:sldMk cId="420957243" sldId="305"/>
            <ac:picMk id="10" creationId="{582EB0B6-8B34-4D45-AE6C-CAA8E5DCEA35}"/>
          </ac:picMkLst>
        </pc:picChg>
      </pc:sldChg>
      <pc:sldChg chg="addSp modSp">
        <pc:chgData name="Ilde De Castro Parra" userId="741b962755e9db66" providerId="LiveId" clId="{87860F02-1A59-4DDA-AB33-FCDDB4BED708}" dt="2021-02-12T11:36:04.569" v="1208" actId="1076"/>
        <pc:sldMkLst>
          <pc:docMk/>
          <pc:sldMk cId="4199749560" sldId="307"/>
        </pc:sldMkLst>
        <pc:picChg chg="add mod">
          <ac:chgData name="Ilde De Castro Parra" userId="741b962755e9db66" providerId="LiveId" clId="{87860F02-1A59-4DDA-AB33-FCDDB4BED708}" dt="2021-02-12T11:36:04.569" v="1208" actId="1076"/>
          <ac:picMkLst>
            <pc:docMk/>
            <pc:sldMk cId="4199749560" sldId="307"/>
            <ac:picMk id="3074" creationId="{31ACA81A-99F3-4BB7-B309-639333C294D3}"/>
          </ac:picMkLst>
        </pc:picChg>
      </pc:sldChg>
      <pc:sldChg chg="addSp modSp">
        <pc:chgData name="Ilde De Castro Parra" userId="741b962755e9db66" providerId="LiveId" clId="{87860F02-1A59-4DDA-AB33-FCDDB4BED708}" dt="2021-02-12T11:39:14.238" v="1261"/>
        <pc:sldMkLst>
          <pc:docMk/>
          <pc:sldMk cId="1390963694" sldId="308"/>
        </pc:sldMkLst>
        <pc:picChg chg="add mod">
          <ac:chgData name="Ilde De Castro Parra" userId="741b962755e9db66" providerId="LiveId" clId="{87860F02-1A59-4DDA-AB33-FCDDB4BED708}" dt="2021-02-12T11:39:14.238" v="1261"/>
          <ac:picMkLst>
            <pc:docMk/>
            <pc:sldMk cId="1390963694" sldId="308"/>
            <ac:picMk id="11" creationId="{A925B06C-A4B2-40B1-948D-FF781C909F5F}"/>
          </ac:picMkLst>
        </pc:picChg>
      </pc:sldChg>
      <pc:sldChg chg="addSp modSp mod">
        <pc:chgData name="Ilde De Castro Parra" userId="741b962755e9db66" providerId="LiveId" clId="{87860F02-1A59-4DDA-AB33-FCDDB4BED708}" dt="2021-02-12T11:39:09.920" v="1259"/>
        <pc:sldMkLst>
          <pc:docMk/>
          <pc:sldMk cId="2878874778" sldId="314"/>
        </pc:sldMkLst>
        <pc:picChg chg="mod">
          <ac:chgData name="Ilde De Castro Parra" userId="741b962755e9db66" providerId="LiveId" clId="{87860F02-1A59-4DDA-AB33-FCDDB4BED708}" dt="2021-02-12T11:20:14.602" v="1027" actId="1076"/>
          <ac:picMkLst>
            <pc:docMk/>
            <pc:sldMk cId="2878874778" sldId="314"/>
            <ac:picMk id="7" creationId="{6062AC4B-0809-41C5-B052-F4D9D4DEA6E8}"/>
          </ac:picMkLst>
        </pc:picChg>
        <pc:picChg chg="add mod">
          <ac:chgData name="Ilde De Castro Parra" userId="741b962755e9db66" providerId="LiveId" clId="{87860F02-1A59-4DDA-AB33-FCDDB4BED708}" dt="2021-02-12T11:39:09.920" v="1259"/>
          <ac:picMkLst>
            <pc:docMk/>
            <pc:sldMk cId="2878874778" sldId="314"/>
            <ac:picMk id="28" creationId="{61F18D61-D572-4C76-8896-BB62FBE75D8F}"/>
          </ac:picMkLst>
        </pc:picChg>
      </pc:sldChg>
      <pc:sldChg chg="addSp modSp ord">
        <pc:chgData name="Ilde De Castro Parra" userId="741b962755e9db66" providerId="LiveId" clId="{87860F02-1A59-4DDA-AB33-FCDDB4BED708}" dt="2021-02-12T11:36:33.977" v="1217"/>
        <pc:sldMkLst>
          <pc:docMk/>
          <pc:sldMk cId="440302990" sldId="315"/>
        </pc:sldMkLst>
        <pc:picChg chg="add mod">
          <ac:chgData name="Ilde De Castro Parra" userId="741b962755e9db66" providerId="LiveId" clId="{87860F02-1A59-4DDA-AB33-FCDDB4BED708}" dt="2021-02-12T11:36:33.977" v="1217"/>
          <ac:picMkLst>
            <pc:docMk/>
            <pc:sldMk cId="440302990" sldId="315"/>
            <ac:picMk id="12" creationId="{D2C90A9B-708B-4801-A09E-1D4E8DD9DEDB}"/>
          </ac:picMkLst>
        </pc:picChg>
      </pc:sldChg>
      <pc:sldChg chg="del">
        <pc:chgData name="Ilde De Castro Parra" userId="741b962755e9db66" providerId="LiveId" clId="{87860F02-1A59-4DDA-AB33-FCDDB4BED708}" dt="2021-02-12T09:32:58.927" v="11" actId="47"/>
        <pc:sldMkLst>
          <pc:docMk/>
          <pc:sldMk cId="1482754403" sldId="319"/>
        </pc:sldMkLst>
      </pc:sldChg>
      <pc:sldChg chg="addSp modSp mod ord">
        <pc:chgData name="Ilde De Castro Parra" userId="741b962755e9db66" providerId="LiveId" clId="{87860F02-1A59-4DDA-AB33-FCDDB4BED708}" dt="2021-02-12T11:36:40.721" v="1220"/>
        <pc:sldMkLst>
          <pc:docMk/>
          <pc:sldMk cId="957074138" sldId="323"/>
        </pc:sldMkLst>
        <pc:spChg chg="mod">
          <ac:chgData name="Ilde De Castro Parra" userId="741b962755e9db66" providerId="LiveId" clId="{87860F02-1A59-4DDA-AB33-FCDDB4BED708}" dt="2021-02-12T09:43:49.905" v="241" actId="6549"/>
          <ac:spMkLst>
            <pc:docMk/>
            <pc:sldMk cId="957074138" sldId="323"/>
            <ac:spMk id="468" creationId="{00000000-0000-0000-0000-000000000000}"/>
          </ac:spMkLst>
        </pc:spChg>
        <pc:picChg chg="add mod">
          <ac:chgData name="Ilde De Castro Parra" userId="741b962755e9db66" providerId="LiveId" clId="{87860F02-1A59-4DDA-AB33-FCDDB4BED708}" dt="2021-02-12T11:36:40.721" v="1220"/>
          <ac:picMkLst>
            <pc:docMk/>
            <pc:sldMk cId="957074138" sldId="323"/>
            <ac:picMk id="9" creationId="{EEDBF4F7-C38F-4405-8CA6-3DC8BF1F57EB}"/>
          </ac:picMkLst>
        </pc:picChg>
      </pc:sldChg>
      <pc:sldChg chg="del">
        <pc:chgData name="Ilde De Castro Parra" userId="741b962755e9db66" providerId="LiveId" clId="{87860F02-1A59-4DDA-AB33-FCDDB4BED708}" dt="2021-02-12T11:20:00.027" v="1024" actId="47"/>
        <pc:sldMkLst>
          <pc:docMk/>
          <pc:sldMk cId="92153843" sldId="325"/>
        </pc:sldMkLst>
      </pc:sldChg>
      <pc:sldChg chg="addSp modSp mod ord">
        <pc:chgData name="Ilde De Castro Parra" userId="741b962755e9db66" providerId="LiveId" clId="{87860F02-1A59-4DDA-AB33-FCDDB4BED708}" dt="2021-02-12T11:36:54.181" v="1224"/>
        <pc:sldMkLst>
          <pc:docMk/>
          <pc:sldMk cId="0" sldId="327"/>
        </pc:sldMkLst>
        <pc:spChg chg="mod">
          <ac:chgData name="Ilde De Castro Parra" userId="741b962755e9db66" providerId="LiveId" clId="{87860F02-1A59-4DDA-AB33-FCDDB4BED708}" dt="2021-02-12T11:08:19.220" v="573" actId="5793"/>
          <ac:spMkLst>
            <pc:docMk/>
            <pc:sldMk cId="0" sldId="327"/>
            <ac:spMk id="462" creationId="{00000000-0000-0000-0000-000000000000}"/>
          </ac:spMkLst>
        </pc:spChg>
        <pc:picChg chg="add mod">
          <ac:chgData name="Ilde De Castro Parra" userId="741b962755e9db66" providerId="LiveId" clId="{87860F02-1A59-4DDA-AB33-FCDDB4BED708}" dt="2021-02-12T11:36:54.181" v="1224"/>
          <ac:picMkLst>
            <pc:docMk/>
            <pc:sldMk cId="0" sldId="327"/>
            <ac:picMk id="10" creationId="{978DE7AF-82DF-4A2D-A0DB-55F3D3E05500}"/>
          </ac:picMkLst>
        </pc:picChg>
      </pc:sldChg>
      <pc:sldChg chg="del">
        <pc:chgData name="Ilde De Castro Parra" userId="741b962755e9db66" providerId="LiveId" clId="{87860F02-1A59-4DDA-AB33-FCDDB4BED708}" dt="2021-02-12T11:15:28.126" v="976" actId="47"/>
        <pc:sldMkLst>
          <pc:docMk/>
          <pc:sldMk cId="0" sldId="330"/>
        </pc:sldMkLst>
      </pc:sldChg>
      <pc:sldChg chg="addSp delSp modSp mod ord">
        <pc:chgData name="Ilde De Castro Parra" userId="741b962755e9db66" providerId="LiveId" clId="{87860F02-1A59-4DDA-AB33-FCDDB4BED708}" dt="2021-02-14T19:52:42.220" v="1264" actId="14100"/>
        <pc:sldMkLst>
          <pc:docMk/>
          <pc:sldMk cId="1076847826" sldId="331"/>
        </pc:sldMkLst>
        <pc:spChg chg="add mod">
          <ac:chgData name="Ilde De Castro Parra" userId="741b962755e9db66" providerId="LiveId" clId="{87860F02-1A59-4DDA-AB33-FCDDB4BED708}" dt="2021-02-12T11:30:35.069" v="1154" actId="313"/>
          <ac:spMkLst>
            <pc:docMk/>
            <pc:sldMk cId="1076847826" sldId="331"/>
            <ac:spMk id="18" creationId="{8985C832-53E5-4AA2-922B-8FBB30E021C1}"/>
          </ac:spMkLst>
        </pc:spChg>
        <pc:spChg chg="del mod">
          <ac:chgData name="Ilde De Castro Parra" userId="741b962755e9db66" providerId="LiveId" clId="{87860F02-1A59-4DDA-AB33-FCDDB4BED708}" dt="2021-02-12T09:33:59.580" v="15" actId="478"/>
          <ac:spMkLst>
            <pc:docMk/>
            <pc:sldMk cId="1076847826" sldId="331"/>
            <ac:spMk id="56" creationId="{DAF351B9-BA82-449B-A72A-DDD97758E18F}"/>
          </ac:spMkLst>
        </pc:spChg>
        <pc:grpChg chg="mod">
          <ac:chgData name="Ilde De Castro Parra" userId="741b962755e9db66" providerId="LiveId" clId="{87860F02-1A59-4DDA-AB33-FCDDB4BED708}" dt="2021-02-12T11:11:42.039" v="865" actId="1076"/>
          <ac:grpSpMkLst>
            <pc:docMk/>
            <pc:sldMk cId="1076847826" sldId="331"/>
            <ac:grpSpMk id="53" creationId="{668A60C3-AD54-43A7-AD23-ACCF553373C7}"/>
          </ac:grpSpMkLst>
        </pc:grpChg>
        <pc:picChg chg="del">
          <ac:chgData name="Ilde De Castro Parra" userId="741b962755e9db66" providerId="LiveId" clId="{87860F02-1A59-4DDA-AB33-FCDDB4BED708}" dt="2021-02-12T09:34:03.710" v="17" actId="478"/>
          <ac:picMkLst>
            <pc:docMk/>
            <pc:sldMk cId="1076847826" sldId="331"/>
            <ac:picMk id="3" creationId="{4C4066AB-DC37-40AA-B765-8309EC394132}"/>
          </ac:picMkLst>
        </pc:picChg>
        <pc:picChg chg="del mod">
          <ac:chgData name="Ilde De Castro Parra" userId="741b962755e9db66" providerId="LiveId" clId="{87860F02-1A59-4DDA-AB33-FCDDB4BED708}" dt="2021-02-12T11:08:47.179" v="576" actId="478"/>
          <ac:picMkLst>
            <pc:docMk/>
            <pc:sldMk cId="1076847826" sldId="331"/>
            <ac:picMk id="5" creationId="{F2D88679-A0F4-4DAD-B9E9-CFAAFAF39AB1}"/>
          </ac:picMkLst>
        </pc:picChg>
        <pc:picChg chg="del">
          <ac:chgData name="Ilde De Castro Parra" userId="741b962755e9db66" providerId="LiveId" clId="{87860F02-1A59-4DDA-AB33-FCDDB4BED708}" dt="2021-02-12T09:34:01.792" v="16" actId="478"/>
          <ac:picMkLst>
            <pc:docMk/>
            <pc:sldMk cId="1076847826" sldId="331"/>
            <ac:picMk id="7" creationId="{36CDD174-7BC4-4C96-970E-A0973A66B3CB}"/>
          </ac:picMkLst>
        </pc:picChg>
        <pc:picChg chg="add mod">
          <ac:chgData name="Ilde De Castro Parra" userId="741b962755e9db66" providerId="LiveId" clId="{87860F02-1A59-4DDA-AB33-FCDDB4BED708}" dt="2021-02-12T11:36:31.714" v="1216"/>
          <ac:picMkLst>
            <pc:docMk/>
            <pc:sldMk cId="1076847826" sldId="331"/>
            <ac:picMk id="19" creationId="{6E3844CF-53A0-4AD5-8E48-F1826E6BD3A1}"/>
          </ac:picMkLst>
        </pc:picChg>
        <pc:picChg chg="del mod">
          <ac:chgData name="Ilde De Castro Parra" userId="741b962755e9db66" providerId="LiveId" clId="{87860F02-1A59-4DDA-AB33-FCDDB4BED708}" dt="2021-02-12T11:08:42.879" v="574" actId="478"/>
          <ac:picMkLst>
            <pc:docMk/>
            <pc:sldMk cId="1076847826" sldId="331"/>
            <ac:picMk id="1026" creationId="{FF77D3F9-D95C-4F5B-AA2A-B3F5AD1588CC}"/>
          </ac:picMkLst>
        </pc:picChg>
        <pc:cxnChg chg="add del mod">
          <ac:chgData name="Ilde De Castro Parra" userId="741b962755e9db66" providerId="LiveId" clId="{87860F02-1A59-4DDA-AB33-FCDDB4BED708}" dt="2021-02-14T19:52:42.220" v="1264" actId="14100"/>
          <ac:cxnSpMkLst>
            <pc:docMk/>
            <pc:sldMk cId="1076847826" sldId="331"/>
            <ac:cxnSpMk id="46" creationId="{4283A84A-9E16-4CBF-B643-CF8A2A1EFA64}"/>
          </ac:cxnSpMkLst>
        </pc:cxnChg>
      </pc:sldChg>
      <pc:sldChg chg="modSp add mod">
        <pc:chgData name="Ilde De Castro Parra" userId="741b962755e9db66" providerId="LiveId" clId="{87860F02-1A59-4DDA-AB33-FCDDB4BED708}" dt="2021-02-14T20:01:38.701" v="1739" actId="207"/>
        <pc:sldMkLst>
          <pc:docMk/>
          <pc:sldMk cId="4267280038" sldId="332"/>
        </pc:sldMkLst>
        <pc:spChg chg="mod">
          <ac:chgData name="Ilde De Castro Parra" userId="741b962755e9db66" providerId="LiveId" clId="{87860F02-1A59-4DDA-AB33-FCDDB4BED708}" dt="2021-02-14T20:01:38.701" v="1739" actId="207"/>
          <ac:spMkLst>
            <pc:docMk/>
            <pc:sldMk cId="4267280038" sldId="332"/>
            <ac:spMk id="325" creationId="{00000000-0000-0000-0000-000000000000}"/>
          </ac:spMkLst>
        </pc:spChg>
      </pc:sldChg>
      <pc:sldChg chg="del">
        <pc:chgData name="Ilde De Castro Parra" userId="741b962755e9db66" providerId="LiveId" clId="{87860F02-1A59-4DDA-AB33-FCDDB4BED708}" dt="2021-02-12T11:12:31.763" v="866" actId="47"/>
        <pc:sldMkLst>
          <pc:docMk/>
          <pc:sldMk cId="4151210920" sldId="333"/>
        </pc:sldMkLst>
      </pc:sldChg>
      <pc:sldChg chg="add del">
        <pc:chgData name="Ilde De Castro Parra" userId="741b962755e9db66" providerId="LiveId" clId="{87860F02-1A59-4DDA-AB33-FCDDB4BED708}" dt="2021-02-12T09:49:13.499" v="248" actId="47"/>
        <pc:sldMkLst>
          <pc:docMk/>
          <pc:sldMk cId="1012273159" sldId="334"/>
        </pc:sldMkLst>
      </pc:sldChg>
      <pc:sldChg chg="modSp add del mod">
        <pc:chgData name="Ilde De Castro Parra" userId="741b962755e9db66" providerId="LiveId" clId="{87860F02-1A59-4DDA-AB33-FCDDB4BED708}" dt="2021-02-12T09:43:19.800" v="207" actId="47"/>
        <pc:sldMkLst>
          <pc:docMk/>
          <pc:sldMk cId="3335723046" sldId="334"/>
        </pc:sldMkLst>
        <pc:spChg chg="mod">
          <ac:chgData name="Ilde De Castro Parra" userId="741b962755e9db66" providerId="LiveId" clId="{87860F02-1A59-4DDA-AB33-FCDDB4BED708}" dt="2021-02-12T09:42:30.213" v="206" actId="1076"/>
          <ac:spMkLst>
            <pc:docMk/>
            <pc:sldMk cId="3335723046" sldId="334"/>
            <ac:spMk id="312" creationId="{00000000-0000-0000-0000-000000000000}"/>
          </ac:spMkLst>
        </pc:spChg>
      </pc:sldChg>
      <pc:sldChg chg="add del">
        <pc:chgData name="Ilde De Castro Parra" userId="741b962755e9db66" providerId="LiveId" clId="{87860F02-1A59-4DDA-AB33-FCDDB4BED708}" dt="2021-02-12T09:32:15.719" v="9" actId="47"/>
        <pc:sldMkLst>
          <pc:docMk/>
          <pc:sldMk cId="2186963261" sldId="335"/>
        </pc:sldMkLst>
      </pc:sldChg>
      <pc:sldChg chg="add del">
        <pc:chgData name="Ilde De Castro Parra" userId="741b962755e9db66" providerId="LiveId" clId="{87860F02-1A59-4DDA-AB33-FCDDB4BED708}" dt="2021-02-12T09:38:30.275" v="199" actId="47"/>
        <pc:sldMkLst>
          <pc:docMk/>
          <pc:sldMk cId="0" sldId="336"/>
        </pc:sldMkLst>
      </pc:sldChg>
      <pc:sldMasterChg chg="delSldLayout">
        <pc:chgData name="Ilde De Castro Parra" userId="741b962755e9db66" providerId="LiveId" clId="{87860F02-1A59-4DDA-AB33-FCDDB4BED708}" dt="2021-02-12T11:14:24.633" v="890" actId="47"/>
        <pc:sldMasterMkLst>
          <pc:docMk/>
          <pc:sldMasterMk cId="0" sldId="2147483648"/>
        </pc:sldMasterMkLst>
        <pc:sldLayoutChg chg="del">
          <pc:chgData name="Ilde De Castro Parra" userId="741b962755e9db66" providerId="LiveId" clId="{87860F02-1A59-4DDA-AB33-FCDDB4BED708}" dt="2021-02-12T11:14:24.633" v="890" actId="47"/>
          <pc:sldLayoutMkLst>
            <pc:docMk/>
            <pc:sldMasterMk cId="0" sldId="2147483648"/>
            <pc:sldLayoutMk cId="1099856888" sldId="214748366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1" dirty="0">
                <a:solidFill>
                  <a:srgbClr val="0060A1"/>
                </a:solidFill>
                <a:latin typeface="Montserrat" panose="00000500000000000000" pitchFamily="2" charset="0"/>
              </a:rPr>
              <a:t>Distribución según tratamiento del plástico</a:t>
            </a:r>
          </a:p>
        </c:rich>
      </c:tx>
      <c:layout>
        <c:manualLayout>
          <c:xMode val="edge"/>
          <c:yMode val="edge"/>
          <c:x val="0.28000256007730273"/>
          <c:y val="3.55249599557476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613045037510308E-2"/>
          <c:y val="0.11613340181911572"/>
          <c:w val="0.96638695496248972"/>
          <c:h val="0.64498047350995347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Distribución según tratamiento del plástico</c:v>
                </c:pt>
              </c:strCache>
            </c:strRef>
          </c:tx>
          <c:dPt>
            <c:idx val="0"/>
            <c:bubble3D val="0"/>
            <c:explosion val="40"/>
            <c:spPr>
              <a:solidFill>
                <a:srgbClr val="00B11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611-4C7E-8751-46BF35C10A04}"/>
              </c:ext>
            </c:extLst>
          </c:dPt>
          <c:dPt>
            <c:idx val="1"/>
            <c:bubble3D val="0"/>
            <c:spPr>
              <a:solidFill>
                <a:srgbClr val="0060A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E611-4C7E-8751-46BF35C10A04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611-4C7E-8751-46BF35C10A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611-4C7E-8751-46BF35C10A04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611-4C7E-8751-46BF35C10A04}"/>
              </c:ext>
            </c:extLst>
          </c:dPt>
          <c:cat>
            <c:strRef>
              <c:f>Hoja1!$A$2:$A$6</c:f>
              <c:strCache>
                <c:ptCount val="5"/>
                <c:pt idx="0">
                  <c:v>8% Agricultura</c:v>
                </c:pt>
                <c:pt idx="1">
                  <c:v>36% Envases</c:v>
                </c:pt>
                <c:pt idx="2">
                  <c:v>22% Otros (mobiliario, deporte, aplicaciones médicas, eléctrico…)</c:v>
                </c:pt>
                <c:pt idx="3">
                  <c:v>21% Construcción</c:v>
                </c:pt>
                <c:pt idx="4">
                  <c:v>13% Automoción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8</c:v>
                </c:pt>
                <c:pt idx="1">
                  <c:v>36</c:v>
                </c:pt>
                <c:pt idx="2">
                  <c:v>22</c:v>
                </c:pt>
                <c:pt idx="3">
                  <c:v>21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1-4C7E-8751-46BF35C10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1.2765257633644032E-2"/>
          <c:y val="0.63547072844699626"/>
          <c:w val="0.81873289862204712"/>
          <c:h val="0.19645237472610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572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90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31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2938168" y="1684868"/>
            <a:ext cx="433446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144168" y="364068"/>
            <a:ext cx="4334464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>
            <a:spLocks noGrp="1"/>
          </p:cNvSpPr>
          <p:nvPr>
            <p:ph type="ctrTitle"/>
          </p:nvPr>
        </p:nvSpPr>
        <p:spPr>
          <a:xfrm>
            <a:off x="457200" y="1578093"/>
            <a:ext cx="5181600" cy="10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subTitle" idx="1"/>
          </p:nvPr>
        </p:nvSpPr>
        <p:spPr>
          <a:xfrm>
            <a:off x="914400" y="2878667"/>
            <a:ext cx="4267200" cy="129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7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8"/>
          <p:cNvSpPr txBox="1">
            <a:spLocks noGrp="1"/>
          </p:cNvSpPr>
          <p:nvPr>
            <p:ph type="title"/>
          </p:nvPr>
        </p:nvSpPr>
        <p:spPr>
          <a:xfrm>
            <a:off x="481543" y="3264370"/>
            <a:ext cx="5181600" cy="100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body" idx="1"/>
          </p:nvPr>
        </p:nvSpPr>
        <p:spPr>
          <a:xfrm>
            <a:off x="481543" y="2153122"/>
            <a:ext cx="5181600" cy="111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>
            <a:spLocks noGrp="1"/>
          </p:cNvSpPr>
          <p:nvPr>
            <p:ph type="title"/>
          </p:nvPr>
        </p:nvSpPr>
        <p:spPr>
          <a:xfrm>
            <a:off x="304800" y="203435"/>
            <a:ext cx="5486400" cy="8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"/>
          </p:nvPr>
        </p:nvSpPr>
        <p:spPr>
          <a:xfrm>
            <a:off x="304800" y="1185333"/>
            <a:ext cx="2692400" cy="335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body" idx="2"/>
          </p:nvPr>
        </p:nvSpPr>
        <p:spPr>
          <a:xfrm>
            <a:off x="3098800" y="1185333"/>
            <a:ext cx="2692400" cy="335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/>
          </p:nvPr>
        </p:nvSpPr>
        <p:spPr>
          <a:xfrm>
            <a:off x="304800" y="203435"/>
            <a:ext cx="5486400" cy="8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304800" y="1137121"/>
            <a:ext cx="2693459" cy="47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2"/>
          </p:nvPr>
        </p:nvSpPr>
        <p:spPr>
          <a:xfrm>
            <a:off x="304800" y="1611019"/>
            <a:ext cx="2693459" cy="292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3"/>
          </p:nvPr>
        </p:nvSpPr>
        <p:spPr>
          <a:xfrm>
            <a:off x="3096684" y="1137121"/>
            <a:ext cx="2694517" cy="47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4"/>
          </p:nvPr>
        </p:nvSpPr>
        <p:spPr>
          <a:xfrm>
            <a:off x="3096684" y="1611019"/>
            <a:ext cx="2694517" cy="292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1"/>
          <p:cNvSpPr txBox="1">
            <a:spLocks noGrp="1"/>
          </p:cNvSpPr>
          <p:nvPr>
            <p:ph type="title"/>
          </p:nvPr>
        </p:nvSpPr>
        <p:spPr>
          <a:xfrm>
            <a:off x="304800" y="203435"/>
            <a:ext cx="5486400" cy="8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304801" y="202260"/>
            <a:ext cx="2005543" cy="86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2383368" y="202260"/>
            <a:ext cx="3407833" cy="433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304801" y="1063037"/>
            <a:ext cx="2005543" cy="347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4pPr>
            <a:lvl5pPr marL="2286000" lvl="4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5pPr>
            <a:lvl6pPr marL="2743200" lvl="5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6pPr>
            <a:lvl7pPr marL="3200400" lvl="6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7pPr>
            <a:lvl8pPr marL="3657600" lvl="7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8pPr>
            <a:lvl9pPr marL="4114800" lvl="8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1194859" y="3556001"/>
            <a:ext cx="3657600" cy="419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1194859" y="453908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1194859" y="3975807"/>
            <a:ext cx="3657600" cy="59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4pPr>
            <a:lvl5pPr marL="2286000" lvl="4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5pPr>
            <a:lvl6pPr marL="2743200" lvl="5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6pPr>
            <a:lvl7pPr marL="3200400" lvl="6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7pPr>
            <a:lvl8pPr marL="3657600" lvl="7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8pPr>
            <a:lvl9pPr marL="4114800" lvl="8" indent="-2286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450"/>
              <a:buNone/>
              <a:defRPr sz="45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304800" y="203435"/>
            <a:ext cx="5486400" cy="8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1371717" y="118416"/>
            <a:ext cx="3352566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304800" y="203435"/>
            <a:ext cx="5486400" cy="8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304800" y="1185333"/>
            <a:ext cx="5486400" cy="335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304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2082800" y="4708408"/>
            <a:ext cx="1930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4368800" y="4708408"/>
            <a:ext cx="1422400" cy="27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120" y="-559529"/>
            <a:ext cx="6733545" cy="100045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8769E6-1DB7-4CDC-B1B5-ECE901A97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728" y="749587"/>
            <a:ext cx="4517838" cy="45178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B4CE289-04CE-43CC-93BE-2926F351F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448" y="5985105"/>
            <a:ext cx="6385941" cy="10188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B4B0434-D880-459B-94E1-6698570CAEAD}"/>
              </a:ext>
            </a:extLst>
          </p:cNvPr>
          <p:cNvSpPr txBox="1"/>
          <p:nvPr/>
        </p:nvSpPr>
        <p:spPr>
          <a:xfrm>
            <a:off x="6032232" y="4929483"/>
            <a:ext cx="5729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11D"/>
              </a:buClr>
              <a:buSzPts val="4800"/>
            </a:pPr>
            <a:r>
              <a:rPr lang="es-ES" sz="4400" b="1" dirty="0">
                <a:solidFill>
                  <a:srgbClr val="0060A1"/>
                </a:solidFill>
                <a:latin typeface="Montserrat"/>
                <a:ea typeface="Montserrat"/>
                <a:cs typeface="Montserrat"/>
                <a:sym typeface="Montserrat"/>
              </a:rPr>
              <a:t>Economía Circular</a:t>
            </a:r>
            <a:endParaRPr lang="es-ES" sz="4400" dirty="0"/>
          </a:p>
        </p:txBody>
      </p:sp>
      <p:sp>
        <p:nvSpPr>
          <p:cNvPr id="10" name="Google Shape;90;p1">
            <a:extLst>
              <a:ext uri="{FF2B5EF4-FFF2-40B4-BE49-F238E27FC236}">
                <a16:creationId xmlns:a16="http://schemas.microsoft.com/office/drawing/2014/main" id="{E213B2E3-5F4C-4D5C-9FD3-008AB2AD8861}"/>
              </a:ext>
            </a:extLst>
          </p:cNvPr>
          <p:cNvSpPr txBox="1"/>
          <p:nvPr/>
        </p:nvSpPr>
        <p:spPr>
          <a:xfrm>
            <a:off x="6215513" y="4705696"/>
            <a:ext cx="5362876" cy="44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11D"/>
              </a:buClr>
              <a:buSzPts val="4800"/>
              <a:buFont typeface="Montserrat"/>
              <a:buNone/>
            </a:pPr>
            <a:r>
              <a:rPr lang="es-ES" sz="24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Bienvenido al </a:t>
            </a:r>
            <a:r>
              <a:rPr lang="es-ES" sz="24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nuevo concepto de </a:t>
            </a:r>
            <a:r>
              <a:rPr lang="es-ES" sz="24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br>
              <a:rPr lang="es-ES" sz="8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2636217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" name="Google Shape;296;p15">
            <a:extLst>
              <a:ext uri="{FF2B5EF4-FFF2-40B4-BE49-F238E27FC236}">
                <a16:creationId xmlns:a16="http://schemas.microsoft.com/office/drawing/2014/main" id="{5A451BC1-B99F-4648-9F95-9D565BCD6384}"/>
              </a:ext>
            </a:extLst>
          </p:cNvPr>
          <p:cNvSpPr txBox="1"/>
          <p:nvPr/>
        </p:nvSpPr>
        <p:spPr>
          <a:xfrm>
            <a:off x="304800" y="5379117"/>
            <a:ext cx="12191999" cy="92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marR="0" lvl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</a:pPr>
            <a:r>
              <a:rPr lang="es-ES" sz="18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Amp</a:t>
            </a:r>
            <a:r>
              <a:rPr lang="es-ES" sz="1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lia red de distribución con diferentes sistemas logísticos, </a:t>
            </a:r>
          </a:p>
          <a:p>
            <a:pPr marL="88900" marR="0" lvl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</a:pPr>
            <a:r>
              <a:rPr lang="es-ES" sz="1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buscando una </a:t>
            </a:r>
            <a:r>
              <a:rPr lang="es-ES" sz="18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mayor</a:t>
            </a:r>
            <a:r>
              <a:rPr lang="es-ES" sz="1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8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eficiencia en almacenamiento y entrega</a:t>
            </a:r>
            <a:endParaRPr sz="18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26;p17"/>
          <p:cNvSpPr txBox="1"/>
          <p:nvPr/>
        </p:nvSpPr>
        <p:spPr>
          <a:xfrm>
            <a:off x="4032985" y="1081358"/>
            <a:ext cx="7507705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Solución logística</a:t>
            </a:r>
            <a:endParaRPr sz="2000" dirty="0">
              <a:solidFill>
                <a:srgbClr val="00B11D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F053FF8-007B-4055-B9E8-8B7DCD9C7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39"/>
          <a:stretch/>
        </p:blipFill>
        <p:spPr>
          <a:xfrm>
            <a:off x="2587899" y="2140331"/>
            <a:ext cx="8171231" cy="28785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70D6ED-5E58-49FC-8314-45E261B75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" name="Google Shape;326;p17"/>
          <p:cNvSpPr txBox="1"/>
          <p:nvPr/>
        </p:nvSpPr>
        <p:spPr>
          <a:xfrm>
            <a:off x="8450870" y="320962"/>
            <a:ext cx="3311091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Mercado</a:t>
            </a:r>
            <a:endParaRPr sz="2000" dirty="0">
              <a:solidFill>
                <a:srgbClr val="00B11D"/>
              </a:solidFill>
            </a:endParaRPr>
          </a:p>
        </p:txBody>
      </p:sp>
      <p:graphicFrame>
        <p:nvGraphicFramePr>
          <p:cNvPr id="10" name="Google Shape;310;p16"/>
          <p:cNvGraphicFramePr/>
          <p:nvPr>
            <p:extLst>
              <p:ext uri="{D42A27DB-BD31-4B8C-83A1-F6EECF244321}">
                <p14:modId xmlns:p14="http://schemas.microsoft.com/office/powerpoint/2010/main" val="416332462"/>
              </p:ext>
            </p:extLst>
          </p:nvPr>
        </p:nvGraphicFramePr>
        <p:xfrm>
          <a:off x="4800599" y="1339639"/>
          <a:ext cx="8312249" cy="5719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Google Shape;312;p16"/>
          <p:cNvSpPr txBox="1"/>
          <p:nvPr/>
        </p:nvSpPr>
        <p:spPr>
          <a:xfrm>
            <a:off x="1207737" y="2188175"/>
            <a:ext cx="3708393" cy="425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4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La media de antigüedad de las empresas de residuos y subproductos es de 20 años</a:t>
            </a:r>
            <a:endParaRPr dirty="0"/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4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4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Facturan entre 1.5 y 2 millones</a:t>
            </a:r>
            <a: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 de euros</a:t>
            </a:r>
            <a:b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Bajo nivel de digitalización y presencia online</a:t>
            </a:r>
            <a:b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Pocas empresas venden el “factor verde”</a:t>
            </a:r>
            <a:b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400" b="1" i="0" u="none" strike="noStrike" cap="none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Mercado con mucha rentabilidad que permite minimizar </a:t>
            </a:r>
            <a:r>
              <a:rPr lang="es-ES" sz="1400" b="1" i="0" u="none" strike="noStrike" cap="none" dirty="0" err="1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cost</a:t>
            </a:r>
            <a:endParaRPr lang="es-ES" sz="14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" name="Google Shape;311;p16"/>
          <p:cNvCxnSpPr/>
          <p:nvPr/>
        </p:nvCxnSpPr>
        <p:spPr>
          <a:xfrm>
            <a:off x="5732210" y="6263151"/>
            <a:ext cx="6031476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313;p16"/>
          <p:cNvSpPr txBox="1"/>
          <p:nvPr/>
        </p:nvSpPr>
        <p:spPr>
          <a:xfrm>
            <a:off x="5338914" y="6310897"/>
            <a:ext cx="6648449" cy="72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r>
              <a:rPr lang="es-ES" sz="14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Facturación sector del plástico a nivel nacional: 30.000 M €</a:t>
            </a:r>
            <a:endParaRPr dirty="0"/>
          </a:p>
          <a:p>
            <a:pPr marL="8890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20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2D7ABA-BC50-4EBB-B466-B7641D53B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Google Shape;326;p17"/>
          <p:cNvSpPr txBox="1"/>
          <p:nvPr/>
        </p:nvSpPr>
        <p:spPr>
          <a:xfrm>
            <a:off x="4606258" y="822407"/>
            <a:ext cx="7411342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Recuperación económica</a:t>
            </a:r>
            <a:endParaRPr sz="2000" dirty="0">
              <a:solidFill>
                <a:srgbClr val="00B11D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446498"/>
              </p:ext>
            </p:extLst>
          </p:nvPr>
        </p:nvGraphicFramePr>
        <p:xfrm>
          <a:off x="1654055" y="2320412"/>
          <a:ext cx="10107906" cy="4106083"/>
        </p:xfrm>
        <a:graphic>
          <a:graphicData uri="http://schemas.openxmlformats.org/drawingml/2006/table">
            <a:tbl>
              <a:tblPr firstRow="1" bandRow="1">
                <a:noFill/>
                <a:tableStyleId>{CCE1957E-11AD-48C6-A10B-6E88F35F0EC4}</a:tableStyleId>
              </a:tblPr>
              <a:tblGrid>
                <a:gridCol w="202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6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8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519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Plásticos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Consumo de plástico 2016</a:t>
                      </a:r>
                      <a:endParaRPr sz="1300" b="1" dirty="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Cuota de mercado</a:t>
                      </a:r>
                      <a:endParaRPr sz="13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Crecimiento %</a:t>
                      </a:r>
                      <a:endParaRPr sz="13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Economía perdida y posible reutilización</a:t>
                      </a:r>
                      <a:endParaRPr sz="1300"/>
                    </a:p>
                  </a:txBody>
                  <a:tcPr marL="87697" marR="87697" marT="43848" marB="4384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38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rgbClr val="0020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PP</a:t>
                      </a:r>
                      <a:endParaRPr sz="1300" b="1" dirty="0">
                        <a:solidFill>
                          <a:srgbClr val="0020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241.208 t</a:t>
                      </a:r>
                      <a:endParaRPr sz="1300" b="1" dirty="0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25.64 %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20 %</a:t>
                      </a:r>
                      <a:endParaRPr sz="1300"/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169 M €</a:t>
                      </a:r>
                      <a:endParaRPr sz="1300"/>
                    </a:p>
                  </a:txBody>
                  <a:tcPr marL="87697" marR="87697" marT="43848" marB="4384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7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20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HDPE</a:t>
                      </a:r>
                      <a:endParaRPr sz="1300" b="1">
                        <a:solidFill>
                          <a:srgbClr val="0020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240.225 t</a:t>
                      </a:r>
                      <a:endParaRPr sz="1300" b="1" dirty="0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25.37 %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9.6 %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162 M €</a:t>
                      </a:r>
                      <a:endParaRPr sz="1300"/>
                    </a:p>
                  </a:txBody>
                  <a:tcPr marL="87697" marR="87697" marT="43848" marB="4384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927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rgbClr val="0020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LDPE</a:t>
                      </a:r>
                      <a:endParaRPr sz="1300" b="1" dirty="0">
                        <a:solidFill>
                          <a:srgbClr val="0020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193.425 t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 dirty="0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20.43 %</a:t>
                      </a:r>
                      <a:endParaRPr sz="1300" b="1" dirty="0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13.8 %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111 M €</a:t>
                      </a:r>
                      <a:endParaRPr sz="1300"/>
                    </a:p>
                  </a:txBody>
                  <a:tcPr marL="87697" marR="87697" marT="43848" marB="4384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94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20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PET</a:t>
                      </a:r>
                      <a:endParaRPr sz="1300" b="1">
                        <a:solidFill>
                          <a:srgbClr val="0020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129.499 t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13.68 %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84 M €</a:t>
                      </a:r>
                      <a:endParaRPr sz="1300"/>
                    </a:p>
                  </a:txBody>
                  <a:tcPr marL="87697" marR="87697" marT="43848" marB="4384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50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20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Otros</a:t>
                      </a:r>
                      <a:endParaRPr sz="1300" b="1">
                        <a:solidFill>
                          <a:srgbClr val="0020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140.865 t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i="0" u="none" strike="noStrike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14.88 %</a:t>
                      </a: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8 %</a:t>
                      </a:r>
                      <a:br>
                        <a:rPr lang="es-ES" sz="13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endParaRPr sz="1300" b="1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>
                          <a:solidFill>
                            <a:srgbClr val="0060A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85 M €</a:t>
                      </a:r>
                      <a:endParaRPr sz="1300"/>
                    </a:p>
                  </a:txBody>
                  <a:tcPr marL="87697" marR="87697" marT="43848" marB="4384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4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dirty="0">
                          <a:solidFill>
                            <a:srgbClr val="0020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TOTAL:</a:t>
                      </a:r>
                      <a:endParaRPr sz="1300" dirty="0"/>
                    </a:p>
                  </a:txBody>
                  <a:tcPr marL="65760" marR="65760" marT="43848" marB="43848" anchor="ctr">
                    <a:solidFill>
                      <a:srgbClr val="93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945.000 t</a:t>
                      </a:r>
                      <a:endParaRPr sz="1300" dirty="0"/>
                    </a:p>
                  </a:txBody>
                  <a:tcPr marL="65760" marR="65760" marT="43848" marB="43848" anchor="ctr">
                    <a:solidFill>
                      <a:srgbClr val="00B1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b="1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100 %</a:t>
                      </a:r>
                      <a:endParaRPr sz="1300" dirty="0"/>
                    </a:p>
                  </a:txBody>
                  <a:tcPr marL="65760" marR="65760" marT="43848" marB="43848" anchor="ctr">
                    <a:solidFill>
                      <a:srgbClr val="00B1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solidFill>
                          <a:srgbClr val="0060A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5760" marR="65760" marT="43848" marB="43848" anchor="ctr">
                    <a:solidFill>
                      <a:srgbClr val="00B1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500" b="1" dirty="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611 M €</a:t>
                      </a:r>
                      <a:endParaRPr sz="1300" dirty="0"/>
                    </a:p>
                  </a:txBody>
                  <a:tcPr marL="87697" marR="87697" marT="43848" marB="43848" anchor="ctr">
                    <a:solidFill>
                      <a:srgbClr val="00B1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2285E8F8-1C0D-488E-B9AA-B98FA3C56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7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Elipse 10"/>
          <p:cNvSpPr/>
          <p:nvPr/>
        </p:nvSpPr>
        <p:spPr>
          <a:xfrm>
            <a:off x="542938" y="2186690"/>
            <a:ext cx="4414073" cy="441407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Google Shape;326;p17"/>
          <p:cNvSpPr txBox="1"/>
          <p:nvPr/>
        </p:nvSpPr>
        <p:spPr>
          <a:xfrm>
            <a:off x="8237620" y="825268"/>
            <a:ext cx="3649579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Tracción</a:t>
            </a:r>
            <a:endParaRPr sz="2000" dirty="0">
              <a:solidFill>
                <a:srgbClr val="00B11D"/>
              </a:solidFill>
            </a:endParaRPr>
          </a:p>
        </p:txBody>
      </p:sp>
      <p:sp>
        <p:nvSpPr>
          <p:cNvPr id="9" name="Google Shape;462;p22"/>
          <p:cNvSpPr txBox="1"/>
          <p:nvPr/>
        </p:nvSpPr>
        <p:spPr>
          <a:xfrm>
            <a:off x="5923460" y="2132914"/>
            <a:ext cx="5266015" cy="462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EOI - Escuela Organizacional Industrial</a:t>
            </a:r>
            <a:endParaRPr dirty="0"/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Creación del equipo y adquisición de </a:t>
            </a:r>
            <a:b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sinergias durante el confinamiento</a:t>
            </a:r>
            <a:endParaRPr dirty="0"/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Entrada en la incubadora Andalucía </a:t>
            </a:r>
            <a:b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Open Future, Clúster de Bioeconomía </a:t>
            </a:r>
            <a:b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de la Junta de Andalucía y al programa </a:t>
            </a:r>
            <a:r>
              <a:rPr lang="es-ES" sz="1600" b="1" i="0" u="none" strike="noStrike" cap="none" dirty="0" err="1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european</a:t>
            </a:r>
            <a:r>
              <a:rPr lang="es-ES" sz="1600" b="1" dirty="0" err="1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coworking</a:t>
            </a:r>
            <a:r>
              <a:rPr lang="es-ES" sz="16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 (CIRCULAB)</a:t>
            </a:r>
            <a:endParaRPr dirty="0"/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Captación de inversión privada</a:t>
            </a:r>
            <a:endParaRPr dirty="0"/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Constitución de la empresa 10/07/2020</a:t>
            </a:r>
          </a:p>
          <a:p>
            <a:pPr marL="88900" marR="0" lvl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</a:pPr>
            <a:endParaRPr lang="es-ES" sz="1600" b="1" dirty="0">
              <a:solidFill>
                <a:srgbClr val="1C609D"/>
              </a:solidFill>
              <a:latin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endParaRPr dirty="0"/>
          </a:p>
          <a:p>
            <a:pPr marL="88900" marR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BE05D6-CD5E-4DB5-8EB9-40AB2FA49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6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" name="Google Shape;326;p17"/>
          <p:cNvSpPr txBox="1"/>
          <p:nvPr/>
        </p:nvSpPr>
        <p:spPr>
          <a:xfrm>
            <a:off x="4900319" y="767621"/>
            <a:ext cx="7507705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¿Por qué ahora?</a:t>
            </a:r>
            <a:endParaRPr sz="2000" dirty="0">
              <a:solidFill>
                <a:srgbClr val="00B11D"/>
              </a:solidFill>
            </a:endParaRPr>
          </a:p>
        </p:txBody>
      </p:sp>
      <p:pic>
        <p:nvPicPr>
          <p:cNvPr id="10" name="Google Shape;369;p20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394" y="1929465"/>
            <a:ext cx="4072487" cy="407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0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2438" y="2858182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71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4368" y="3083173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72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066" y="3235821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3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666" y="3429928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74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132" y="3593228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75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524" y="3377963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76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6441" y="3849756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77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179" y="3816336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78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989" y="4306415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79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571" y="4266688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80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1980" y="3551649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81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2490" y="4130056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82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454" y="3816337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83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560" y="4220221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84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165" y="4352215"/>
            <a:ext cx="236778" cy="36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85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709" y="3915446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86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9875" y="3133853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87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2268" y="3616168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88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57" y="3320094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89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7103" y="3746542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90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9493" y="4660042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91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2535" y="4088816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92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6628" y="3841167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93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879" y="4033980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94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789" y="3343693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95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1174" y="3131727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6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319" y="3454515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97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769" y="3430840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98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577" y="3766853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99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565" y="4220221"/>
            <a:ext cx="242772" cy="3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00;p20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146" y="5138772"/>
            <a:ext cx="835865" cy="47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02;p20"/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3927" y="2021908"/>
            <a:ext cx="3449784" cy="344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03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6805" y="2702472"/>
            <a:ext cx="401161" cy="61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04;p20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454" y="5138771"/>
            <a:ext cx="835865" cy="47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05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7658" y="2309542"/>
            <a:ext cx="401161" cy="61549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18;p20"/>
          <p:cNvSpPr txBox="1"/>
          <p:nvPr/>
        </p:nvSpPr>
        <p:spPr>
          <a:xfrm>
            <a:off x="2351158" y="5356730"/>
            <a:ext cx="2321889" cy="83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54 </a:t>
            </a:r>
            <a:r>
              <a:rPr lang="es-ES" sz="1600" b="1" i="0" u="none" strike="noStrike" cap="none" dirty="0" err="1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marketplaces</a:t>
            </a: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19;p20"/>
          <p:cNvSpPr txBox="1"/>
          <p:nvPr/>
        </p:nvSpPr>
        <p:spPr>
          <a:xfrm>
            <a:off x="8867860" y="5352188"/>
            <a:ext cx="2321889" cy="83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r>
              <a:rPr lang="es-ES" sz="1600" b="1" i="0" u="none" strike="noStrike" cap="none" dirty="0" err="1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marketplaces</a:t>
            </a: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C2031E50-C9CB-46D0-8EF9-65776D12C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8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0" name="Google Shape;616;p34"/>
          <p:cNvSpPr txBox="1"/>
          <p:nvPr/>
        </p:nvSpPr>
        <p:spPr>
          <a:xfrm>
            <a:off x="1404829" y="4323613"/>
            <a:ext cx="10210800" cy="143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r>
              <a:rPr lang="es-ES" sz="24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s-ES" sz="24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Hacer realidad la </a:t>
            </a:r>
            <a:r>
              <a:rPr lang="es-ES" sz="24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digitalización</a:t>
            </a:r>
            <a:r>
              <a:rPr lang="es-ES" sz="24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 del sector de los residuos y subproductos, </a:t>
            </a:r>
            <a:r>
              <a:rPr lang="es-ES" sz="24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evitando el modelo de economía lineal”</a:t>
            </a:r>
            <a:endParaRPr dirty="0"/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617;p34"/>
          <p:cNvSpPr txBox="1"/>
          <p:nvPr/>
        </p:nvSpPr>
        <p:spPr>
          <a:xfrm>
            <a:off x="1752360" y="3194672"/>
            <a:ext cx="10782300" cy="53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Factor clave del éxito</a:t>
            </a:r>
            <a:endParaRPr sz="5400" b="1" dirty="0">
              <a:solidFill>
                <a:srgbClr val="00B1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" name="Google Shape;623;p34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0968" y="1081873"/>
            <a:ext cx="4101211" cy="142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C729FC-8357-4131-A53E-ECC62F705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2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Elipse 10"/>
          <p:cNvSpPr/>
          <p:nvPr/>
        </p:nvSpPr>
        <p:spPr>
          <a:xfrm>
            <a:off x="542938" y="2186690"/>
            <a:ext cx="4414073" cy="441407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Google Shape;326;p17"/>
          <p:cNvSpPr txBox="1"/>
          <p:nvPr/>
        </p:nvSpPr>
        <p:spPr>
          <a:xfrm>
            <a:off x="5072514" y="825268"/>
            <a:ext cx="6535553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Fuentes de ingresos</a:t>
            </a:r>
            <a:endParaRPr sz="2000" dirty="0">
              <a:solidFill>
                <a:srgbClr val="00B11D"/>
              </a:solidFill>
            </a:endParaRPr>
          </a:p>
        </p:txBody>
      </p:sp>
      <p:sp>
        <p:nvSpPr>
          <p:cNvPr id="10" name="Google Shape;586;p32"/>
          <p:cNvSpPr txBox="1"/>
          <p:nvPr/>
        </p:nvSpPr>
        <p:spPr>
          <a:xfrm>
            <a:off x="4637918" y="2178928"/>
            <a:ext cx="6373528" cy="221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Cuota de servicio de un 10% por cada transacción </a:t>
            </a:r>
            <a:endParaRPr dirty="0"/>
          </a:p>
          <a:p>
            <a:pPr marL="88900" marR="0" lvl="0" indent="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Cuota premium para empresas  </a:t>
            </a: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endParaRPr lang="es-ES"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Comercialización </a:t>
            </a:r>
            <a:endParaRPr dirty="0"/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1AB5B4F-11AA-409C-B02A-2CF3F3071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9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4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89" name="Google Shape;489;p24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2" name="Google Shape;492;p24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93" name="Google Shape;493;p24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61" y="685800"/>
            <a:ext cx="10792077" cy="540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C6602D-9D36-4E59-A52F-DA061B322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25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99" name="Google Shape;499;p25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2" name="Google Shape;502;p25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03" name="Google Shape;503;p25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052" y="436107"/>
            <a:ext cx="9295896" cy="615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BADD161-37A9-4C94-ADEB-A5D56065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26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509" name="Google Shape;509;p26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2" name="Google Shape;512;p26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13" name="Google Shape;513;p26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648" y="533406"/>
            <a:ext cx="9156703" cy="578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5CDBE1-749F-4904-89EF-05C597627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" name="Google Shape;170;p7"/>
          <p:cNvSpPr txBox="1"/>
          <p:nvPr/>
        </p:nvSpPr>
        <p:spPr>
          <a:xfrm>
            <a:off x="8302591" y="1438789"/>
            <a:ext cx="2891589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Problemas</a:t>
            </a:r>
            <a:endParaRPr sz="2800" b="1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72;p7"/>
          <p:cNvSpPr txBox="1"/>
          <p:nvPr/>
        </p:nvSpPr>
        <p:spPr>
          <a:xfrm>
            <a:off x="3058530" y="1438789"/>
            <a:ext cx="3607261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Almería</a:t>
            </a:r>
            <a:endParaRPr dirty="0">
              <a:solidFill>
                <a:srgbClr val="00B11D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42938" y="2186690"/>
            <a:ext cx="4414073" cy="441407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703770" y="2662483"/>
            <a:ext cx="5197641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68300" algn="r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2000" b="1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950.000 Toneladas de residuos plásticos provenientes de 32,000 hectáreas de suelo agrícola (90.000 t plástico)</a:t>
            </a:r>
            <a:endParaRPr lang="es-ES" sz="2400" b="1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2849080" y="2945331"/>
            <a:ext cx="3493968" cy="2136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92B8AEDC-2792-4D16-A916-1B5A98E60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5557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6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519" name="Google Shape;519;p2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2" name="Google Shape;522;p2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23" name="Google Shape;523;p27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018" y="861625"/>
            <a:ext cx="10691964" cy="495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AD948D-747B-46A0-A382-8803AA028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28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529" name="Google Shape;529;p28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2" name="Google Shape;532;p28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33" name="Google Shape;533;p28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76" y="609601"/>
            <a:ext cx="10553447" cy="525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CD6985-9922-493A-98C2-877D8050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29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539" name="Google Shape;539;p29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2" name="Google Shape;542;p29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43" name="Google Shape;543;p29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105" y="549717"/>
            <a:ext cx="10309790" cy="55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D04748-10A6-42DF-A322-DA2C05254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30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549" name="Google Shape;549;p30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2" name="Google Shape;552;p30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53" name="Google Shape;553;p30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100" y="453281"/>
            <a:ext cx="9829800" cy="620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6DF0E7-81F8-4ECC-A99E-A25606B52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" name="Google Shape;326;p17"/>
          <p:cNvSpPr txBox="1"/>
          <p:nvPr/>
        </p:nvSpPr>
        <p:spPr>
          <a:xfrm>
            <a:off x="3243714" y="2139265"/>
            <a:ext cx="6535553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Valor diferencial</a:t>
            </a:r>
            <a:endParaRPr sz="2000" dirty="0">
              <a:solidFill>
                <a:srgbClr val="00B11D"/>
              </a:solidFill>
            </a:endParaRPr>
          </a:p>
        </p:txBody>
      </p:sp>
      <p:sp>
        <p:nvSpPr>
          <p:cNvPr id="12" name="Google Shape;281;p14"/>
          <p:cNvSpPr txBox="1"/>
          <p:nvPr/>
        </p:nvSpPr>
        <p:spPr>
          <a:xfrm>
            <a:off x="693175" y="3660063"/>
            <a:ext cx="10439399" cy="447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r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8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Simplificamos y resolvemos la gestión de los residuos</a:t>
            </a:r>
            <a:r>
              <a:rPr lang="es-ES" sz="18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 de la agroindustria, minimizando los costes. </a:t>
            </a:r>
            <a:r>
              <a:rPr lang="es-ES" sz="18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Somos el nexo entre todos los eslabones de la cadena de valor</a:t>
            </a:r>
            <a:r>
              <a:rPr lang="es-ES" sz="18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. Por ello, la Estrategia de Bioeconomía de la Junta de Andalucía nos avala.</a:t>
            </a: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94A4B9-D4EA-4E2C-97B2-3F868329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05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99;p39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>
          <a:xfrm>
            <a:off x="3830842" y="460564"/>
            <a:ext cx="6968253" cy="669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00;p39"/>
          <p:cNvSpPr/>
          <p:nvPr/>
        </p:nvSpPr>
        <p:spPr>
          <a:xfrm>
            <a:off x="8626208" y="1250632"/>
            <a:ext cx="886498" cy="89047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B7CC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01;p39"/>
          <p:cNvSpPr/>
          <p:nvPr/>
        </p:nvSpPr>
        <p:spPr>
          <a:xfrm>
            <a:off x="4245780" y="3824243"/>
            <a:ext cx="886498" cy="89047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02;p39"/>
          <p:cNvSpPr/>
          <p:nvPr/>
        </p:nvSpPr>
        <p:spPr>
          <a:xfrm>
            <a:off x="8827084" y="5059263"/>
            <a:ext cx="886498" cy="89047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3B3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703;p39"/>
          <p:cNvGrpSpPr/>
          <p:nvPr/>
        </p:nvGrpSpPr>
        <p:grpSpPr>
          <a:xfrm>
            <a:off x="1077201" y="3939624"/>
            <a:ext cx="2976211" cy="1264032"/>
            <a:chOff x="-904613" y="-1062361"/>
            <a:chExt cx="4414276" cy="2486108"/>
          </a:xfrm>
        </p:grpSpPr>
        <p:sp>
          <p:nvSpPr>
            <p:cNvPr id="16" name="Google Shape;704;p39"/>
            <p:cNvSpPr txBox="1"/>
            <p:nvPr/>
          </p:nvSpPr>
          <p:spPr>
            <a:xfrm>
              <a:off x="-904613" y="-1062361"/>
              <a:ext cx="4404825" cy="50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rgbClr val="2666A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PASO 3</a:t>
              </a:r>
              <a:endParaRPr/>
            </a:p>
          </p:txBody>
        </p:sp>
        <p:sp>
          <p:nvSpPr>
            <p:cNvPr id="17" name="Google Shape;705;p39"/>
            <p:cNvSpPr txBox="1"/>
            <p:nvPr/>
          </p:nvSpPr>
          <p:spPr>
            <a:xfrm>
              <a:off x="-895162" y="-243201"/>
              <a:ext cx="4404825" cy="1666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dirty="0">
                  <a:solidFill>
                    <a:srgbClr val="2666A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Actividades de revalorización de residuos y subproductos</a:t>
              </a:r>
              <a:endParaRPr sz="1800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" name="Google Shape;706;p39"/>
          <p:cNvGrpSpPr/>
          <p:nvPr/>
        </p:nvGrpSpPr>
        <p:grpSpPr>
          <a:xfrm>
            <a:off x="9795853" y="5562270"/>
            <a:ext cx="3315818" cy="774928"/>
            <a:chOff x="-151469" y="-269158"/>
            <a:chExt cx="6521572" cy="1524133"/>
          </a:xfrm>
        </p:grpSpPr>
        <p:sp>
          <p:nvSpPr>
            <p:cNvPr id="19" name="Google Shape;707;p39"/>
            <p:cNvSpPr txBox="1"/>
            <p:nvPr/>
          </p:nvSpPr>
          <p:spPr>
            <a:xfrm>
              <a:off x="-146744" y="-269158"/>
              <a:ext cx="6516847" cy="683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rgbClr val="2666A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PASO 2</a:t>
              </a:r>
              <a:endParaRPr/>
            </a:p>
          </p:txBody>
        </p:sp>
        <p:sp>
          <p:nvSpPr>
            <p:cNvPr id="20" name="Google Shape;708;p39"/>
            <p:cNvSpPr txBox="1"/>
            <p:nvPr/>
          </p:nvSpPr>
          <p:spPr>
            <a:xfrm>
              <a:off x="-151469" y="624375"/>
              <a:ext cx="6502991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rgbClr val="2666A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Minimizar costes</a:t>
              </a:r>
              <a:endParaRPr sz="180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" name="Google Shape;709;p39"/>
          <p:cNvGrpSpPr/>
          <p:nvPr/>
        </p:nvGrpSpPr>
        <p:grpSpPr>
          <a:xfrm>
            <a:off x="9674374" y="1312228"/>
            <a:ext cx="2434056" cy="736820"/>
            <a:chOff x="-3" y="-47625"/>
            <a:chExt cx="4787316" cy="1449183"/>
          </a:xfrm>
        </p:grpSpPr>
        <p:sp>
          <p:nvSpPr>
            <p:cNvPr id="22" name="Google Shape;710;p39"/>
            <p:cNvSpPr txBox="1"/>
            <p:nvPr/>
          </p:nvSpPr>
          <p:spPr>
            <a:xfrm>
              <a:off x="0" y="-47625"/>
              <a:ext cx="4787313" cy="683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0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rgbClr val="2666A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PASO 1</a:t>
              </a:r>
              <a:endParaRPr/>
            </a:p>
          </p:txBody>
        </p:sp>
        <p:sp>
          <p:nvSpPr>
            <p:cNvPr id="23" name="Google Shape;711;p39"/>
            <p:cNvSpPr txBox="1"/>
            <p:nvPr/>
          </p:nvSpPr>
          <p:spPr>
            <a:xfrm>
              <a:off x="-3" y="845909"/>
              <a:ext cx="4787312" cy="55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dirty="0">
                  <a:solidFill>
                    <a:srgbClr val="2666A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Modelo B2B2B</a:t>
              </a:r>
              <a:endParaRPr dirty="0"/>
            </a:p>
          </p:txBody>
        </p:sp>
      </p:grpSp>
      <p:sp>
        <p:nvSpPr>
          <p:cNvPr id="24" name="Google Shape;712;p39"/>
          <p:cNvSpPr txBox="1"/>
          <p:nvPr/>
        </p:nvSpPr>
        <p:spPr>
          <a:xfrm>
            <a:off x="5112665" y="2706559"/>
            <a:ext cx="450134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Flujo de actividad</a:t>
            </a:r>
            <a:endParaRPr sz="24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FC43F0C6-E199-41D4-A418-42EAFEE1F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65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" name="Google Shape;724;p40"/>
          <p:cNvSpPr txBox="1"/>
          <p:nvPr/>
        </p:nvSpPr>
        <p:spPr>
          <a:xfrm>
            <a:off x="5172494" y="3777877"/>
            <a:ext cx="54611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Creación de la “</a:t>
            </a:r>
            <a:r>
              <a:rPr lang="es-ES" sz="1600" b="1" dirty="0" err="1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cluster</a:t>
            </a:r>
            <a:r>
              <a:rPr lang="es-ES" sz="1600" b="1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s-ES" sz="1600" b="1" dirty="0" err="1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hub</a:t>
            </a:r>
            <a:r>
              <a:rPr lang="es-ES" sz="1600" b="1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</a:t>
            </a:r>
            <a:r>
              <a:rPr lang="es-ES" sz="1600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administraciones, instituciones y agentes sociales</a:t>
            </a:r>
            <a:endParaRPr sz="1600" dirty="0">
              <a:solidFill>
                <a:srgbClr val="1C609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725;p40"/>
          <p:cNvSpPr txBox="1"/>
          <p:nvPr/>
        </p:nvSpPr>
        <p:spPr>
          <a:xfrm>
            <a:off x="3414075" y="5264606"/>
            <a:ext cx="5461129" cy="30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Asistencia a eventos </a:t>
            </a:r>
            <a:r>
              <a:rPr lang="es-ES" sz="1600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sostenibilidad e innovación</a:t>
            </a:r>
            <a:endParaRPr sz="1000" dirty="0">
              <a:solidFill>
                <a:srgbClr val="1C609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726;p40"/>
          <p:cNvSpPr txBox="1"/>
          <p:nvPr/>
        </p:nvSpPr>
        <p:spPr>
          <a:xfrm>
            <a:off x="6814929" y="2288192"/>
            <a:ext cx="5461130" cy="41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Creación de un </a:t>
            </a:r>
            <a:r>
              <a:rPr lang="es-ES" sz="1600" dirty="0" err="1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comunity</a:t>
            </a:r>
            <a:r>
              <a:rPr lang="es-ES" sz="1600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600" dirty="0" err="1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hub</a:t>
            </a:r>
            <a:r>
              <a:rPr lang="es-ES" sz="1600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1600" b="1" dirty="0">
                <a:solidFill>
                  <a:srgbClr val="1C60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sostenible </a:t>
            </a:r>
            <a:endParaRPr sz="1000" dirty="0">
              <a:solidFill>
                <a:srgbClr val="1C609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735;p40"/>
          <p:cNvSpPr/>
          <p:nvPr/>
        </p:nvSpPr>
        <p:spPr>
          <a:xfrm rot="-2353247">
            <a:off x="2253189" y="3953883"/>
            <a:ext cx="4742963" cy="49286"/>
          </a:xfrm>
          <a:prstGeom prst="rect">
            <a:avLst/>
          </a:prstGeom>
          <a:solidFill>
            <a:srgbClr val="2666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36;p40"/>
          <p:cNvSpPr/>
          <p:nvPr/>
        </p:nvSpPr>
        <p:spPr>
          <a:xfrm>
            <a:off x="6309370" y="2414940"/>
            <a:ext cx="212609" cy="21356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40A8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737;p40"/>
          <p:cNvSpPr/>
          <p:nvPr/>
        </p:nvSpPr>
        <p:spPr>
          <a:xfrm>
            <a:off x="2651272" y="5390348"/>
            <a:ext cx="212609" cy="21356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40A8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738;p40"/>
          <p:cNvSpPr/>
          <p:nvPr/>
        </p:nvSpPr>
        <p:spPr>
          <a:xfrm>
            <a:off x="4518366" y="3869060"/>
            <a:ext cx="212609" cy="21356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40A8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6;p17"/>
          <p:cNvSpPr txBox="1"/>
          <p:nvPr/>
        </p:nvSpPr>
        <p:spPr>
          <a:xfrm>
            <a:off x="3894802" y="954987"/>
            <a:ext cx="8016515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ctr">
              <a:lnSpc>
                <a:spcPct val="137142"/>
              </a:lnSpc>
            </a:pPr>
            <a:r>
              <a:rPr lang="es-ES" sz="32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Estrategia de comercialización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A4745FE-D5CB-4CD3-9487-D5D51C68A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3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326;p17"/>
          <p:cNvSpPr txBox="1"/>
          <p:nvPr/>
        </p:nvSpPr>
        <p:spPr>
          <a:xfrm>
            <a:off x="6316067" y="365006"/>
            <a:ext cx="5114444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ctr">
              <a:lnSpc>
                <a:spcPct val="137142"/>
              </a:lnSpc>
            </a:pPr>
            <a:r>
              <a:rPr lang="es-ES" sz="32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Logros y </a:t>
            </a:r>
            <a:r>
              <a:rPr lang="es-ES" sz="3200" b="1" dirty="0" err="1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Partnerships</a:t>
            </a:r>
            <a:endParaRPr lang="es-ES" sz="3200" dirty="0">
              <a:solidFill>
                <a:srgbClr val="00B11D"/>
              </a:solidFill>
            </a:endParaRPr>
          </a:p>
        </p:txBody>
      </p:sp>
      <p:pic>
        <p:nvPicPr>
          <p:cNvPr id="37" name="Google Shape;559;p31">
            <a:extLst>
              <a:ext uri="{FF2B5EF4-FFF2-40B4-BE49-F238E27FC236}">
                <a16:creationId xmlns:a16="http://schemas.microsoft.com/office/drawing/2014/main" id="{27F79782-D622-4382-A153-9A645CCA4EE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881" y="3933618"/>
            <a:ext cx="1573541" cy="41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60;p31">
            <a:extLst>
              <a:ext uri="{FF2B5EF4-FFF2-40B4-BE49-F238E27FC236}">
                <a16:creationId xmlns:a16="http://schemas.microsoft.com/office/drawing/2014/main" id="{8786F769-0916-4E33-9329-CFAB723C213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797" y="3937190"/>
            <a:ext cx="1431964" cy="42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561;p31" descr="ICT Biochain">
            <a:extLst>
              <a:ext uri="{FF2B5EF4-FFF2-40B4-BE49-F238E27FC236}">
                <a16:creationId xmlns:a16="http://schemas.microsoft.com/office/drawing/2014/main" id="{51997BFA-7F07-4BD6-99C4-89D8DE997BB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402" y="3577237"/>
            <a:ext cx="1707991" cy="41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62;p31" descr="Junta de Andalucía - Wikipedia, la enciclopedia libre">
            <a:extLst>
              <a:ext uri="{FF2B5EF4-FFF2-40B4-BE49-F238E27FC236}">
                <a16:creationId xmlns:a16="http://schemas.microsoft.com/office/drawing/2014/main" id="{6C42861D-909E-411B-84F2-48267B28EEBF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197" y="1823272"/>
            <a:ext cx="2155402" cy="121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63;p31">
            <a:extLst>
              <a:ext uri="{FF2B5EF4-FFF2-40B4-BE49-F238E27FC236}">
                <a16:creationId xmlns:a16="http://schemas.microsoft.com/office/drawing/2014/main" id="{D82103A6-55EF-44E1-90F3-09BB6F4DF835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9639" y="1702940"/>
            <a:ext cx="1463937" cy="14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564;p31">
            <a:extLst>
              <a:ext uri="{FF2B5EF4-FFF2-40B4-BE49-F238E27FC236}">
                <a16:creationId xmlns:a16="http://schemas.microsoft.com/office/drawing/2014/main" id="{0ED203CE-B2FF-4006-ADA8-198F039761F5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8284" y="1693911"/>
            <a:ext cx="2602558" cy="15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565;p31">
            <a:extLst>
              <a:ext uri="{FF2B5EF4-FFF2-40B4-BE49-F238E27FC236}">
                <a16:creationId xmlns:a16="http://schemas.microsoft.com/office/drawing/2014/main" id="{23D84F2E-D7E4-4E8C-A8BF-C15F2F3C5348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736" y="1735329"/>
            <a:ext cx="1455273" cy="1548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566;p31">
            <a:extLst>
              <a:ext uri="{FF2B5EF4-FFF2-40B4-BE49-F238E27FC236}">
                <a16:creationId xmlns:a16="http://schemas.microsoft.com/office/drawing/2014/main" id="{BEF1842A-BF34-4577-965E-EEA6ED09A015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814" y="3902760"/>
            <a:ext cx="1573542" cy="47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F636FFC-9F0C-4919-9DAD-F5378BBF28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814" y="5087254"/>
            <a:ext cx="1990383" cy="70049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0A2351C6-61C6-4E8C-B639-2443E30BBF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8668" y="4839763"/>
            <a:ext cx="1271487" cy="1189305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AB4BF3B-143F-4C4A-B08C-7C75C69537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9325" y="5049794"/>
            <a:ext cx="1804566" cy="70978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BA15C271-4645-4B74-BA85-27F7267660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4522" y="4229193"/>
            <a:ext cx="1271487" cy="709848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0C710D8-29BD-4B90-BFEE-22C5453582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9735" y="3684416"/>
            <a:ext cx="1736294" cy="834323"/>
          </a:xfrm>
          <a:prstGeom prst="rect">
            <a:avLst/>
          </a:prstGeom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D2FF13F6-863D-4AC6-BACF-7A11FB6E2B59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7709735" y="5087254"/>
            <a:ext cx="1899657" cy="650324"/>
          </a:xfrm>
          <a:prstGeom prst="rect">
            <a:avLst/>
          </a:prstGeom>
          <a:ln>
            <a:noFill/>
          </a:ln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CE55A4D-E9E2-4046-B5A3-5247CCAECB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4522" y="5135161"/>
            <a:ext cx="1271487" cy="127148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18EB90D-C6D8-49DB-822E-182CD5BFFE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326;p17"/>
          <p:cNvSpPr txBox="1"/>
          <p:nvPr/>
        </p:nvSpPr>
        <p:spPr>
          <a:xfrm>
            <a:off x="6460446" y="913646"/>
            <a:ext cx="5114444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ctr">
              <a:lnSpc>
                <a:spcPct val="137142"/>
              </a:lnSpc>
            </a:pPr>
            <a:r>
              <a:rPr lang="es-ES" sz="3200" b="1" dirty="0">
                <a:solidFill>
                  <a:srgbClr val="00B11D"/>
                </a:solidFill>
                <a:latin typeface="Montserrat"/>
                <a:sym typeface="Montserrat"/>
              </a:rPr>
              <a:t>Reconocimientos</a:t>
            </a:r>
            <a:endParaRPr lang="es-ES" sz="3200" dirty="0">
              <a:solidFill>
                <a:srgbClr val="00B11D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D213E99-E2D1-4996-9FB5-FB1DBD245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671"/>
          <a:stretch/>
        </p:blipFill>
        <p:spPr>
          <a:xfrm>
            <a:off x="5857076" y="2021305"/>
            <a:ext cx="5191742" cy="1757977"/>
          </a:xfrm>
          <a:prstGeom prst="rect">
            <a:avLst/>
          </a:prstGeom>
        </p:spPr>
      </p:pic>
      <p:pic>
        <p:nvPicPr>
          <p:cNvPr id="23" name="Imagen 22" descr="Imagen que contiene 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C6DB4413-3225-4559-B93B-BD916BEC4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079" y="3943200"/>
            <a:ext cx="4433937" cy="2216969"/>
          </a:xfrm>
          <a:prstGeom prst="rect">
            <a:avLst/>
          </a:prstGeom>
        </p:spPr>
      </p:pic>
      <p:sp>
        <p:nvSpPr>
          <p:cNvPr id="26" name="Google Shape;312;p16">
            <a:extLst>
              <a:ext uri="{FF2B5EF4-FFF2-40B4-BE49-F238E27FC236}">
                <a16:creationId xmlns:a16="http://schemas.microsoft.com/office/drawing/2014/main" id="{A7B585F9-0A63-4F09-8E77-D196F7ABCDAD}"/>
              </a:ext>
            </a:extLst>
          </p:cNvPr>
          <p:cNvSpPr txBox="1"/>
          <p:nvPr/>
        </p:nvSpPr>
        <p:spPr>
          <a:xfrm>
            <a:off x="2175309" y="2355773"/>
            <a:ext cx="3118028" cy="4717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indent="-3683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800" b="1" dirty="0">
                <a:solidFill>
                  <a:srgbClr val="1C609D"/>
                </a:solidFill>
                <a:latin typeface="Montserrat"/>
              </a:rPr>
              <a:t>2º premio en la categoría de “Agroalimentación”</a:t>
            </a:r>
            <a:br>
              <a:rPr lang="es-ES" sz="1800" b="1" dirty="0">
                <a:solidFill>
                  <a:srgbClr val="1C609D"/>
                </a:solidFill>
                <a:latin typeface="Montserrat"/>
              </a:rPr>
            </a:br>
            <a:br>
              <a:rPr lang="es-ES" sz="1800" b="1" dirty="0">
                <a:solidFill>
                  <a:srgbClr val="1C609D"/>
                </a:solidFill>
                <a:latin typeface="Montserrat"/>
              </a:rPr>
            </a:br>
            <a:br>
              <a:rPr lang="es-ES" sz="1800" b="1" dirty="0">
                <a:solidFill>
                  <a:srgbClr val="1C609D"/>
                </a:solidFill>
                <a:latin typeface="Montserrat"/>
              </a:rPr>
            </a:br>
            <a:endParaRPr lang="es-ES" sz="1800" b="1" dirty="0">
              <a:solidFill>
                <a:srgbClr val="1C609D"/>
              </a:solidFill>
              <a:latin typeface="Montserrat"/>
            </a:endParaRPr>
          </a:p>
          <a:p>
            <a:pPr marL="889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endParaRPr lang="es-ES" sz="1800" b="1" dirty="0">
              <a:solidFill>
                <a:srgbClr val="1C609D"/>
              </a:solidFill>
              <a:latin typeface="Montserrat"/>
            </a:endParaRPr>
          </a:p>
          <a:p>
            <a:pPr marL="457200" indent="-3683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800" b="1" dirty="0">
                <a:solidFill>
                  <a:srgbClr val="1C609D"/>
                </a:solidFill>
                <a:latin typeface="Montserrat"/>
              </a:rPr>
              <a:t>3º premio en la categoría de “Medioambiente y Energía”</a:t>
            </a:r>
          </a:p>
          <a:p>
            <a:pPr marL="457200" indent="-3683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endParaRPr lang="es-ES" sz="1800" b="1" dirty="0">
              <a:solidFill>
                <a:srgbClr val="1C609D"/>
              </a:solidFill>
              <a:latin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8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1376413" y="3686476"/>
            <a:ext cx="9450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255FFCE0-6480-48AA-AB3E-BD2A1FA6E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2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3"/>
          <p:cNvSpPr/>
          <p:nvPr/>
        </p:nvSpPr>
        <p:spPr>
          <a:xfrm>
            <a:off x="0" y="5316"/>
            <a:ext cx="12192000" cy="760936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4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6" name="Google Shape;776;p4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1754" y="4092287"/>
            <a:ext cx="3901448" cy="243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3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778" y="491613"/>
            <a:ext cx="58674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12;p39">
            <a:extLst>
              <a:ext uri="{FF2B5EF4-FFF2-40B4-BE49-F238E27FC236}">
                <a16:creationId xmlns:a16="http://schemas.microsoft.com/office/drawing/2014/main" id="{1CDB9568-09C0-4F8E-8074-8D6E6BE59159}"/>
              </a:ext>
            </a:extLst>
          </p:cNvPr>
          <p:cNvSpPr txBox="1"/>
          <p:nvPr/>
        </p:nvSpPr>
        <p:spPr>
          <a:xfrm>
            <a:off x="1489908" y="5976694"/>
            <a:ext cx="94251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Dame un punto de apoyo y moveré el mundo </a:t>
            </a:r>
            <a:r>
              <a:rPr lang="es-ES" sz="2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“Arquímedes”</a:t>
            </a:r>
            <a:endParaRPr sz="2800" dirty="0">
              <a:solidFill>
                <a:srgbClr val="00B1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12329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" name="Google Shape;170;p7"/>
          <p:cNvSpPr txBox="1"/>
          <p:nvPr/>
        </p:nvSpPr>
        <p:spPr>
          <a:xfrm>
            <a:off x="8302591" y="1438789"/>
            <a:ext cx="2891589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Problemas</a:t>
            </a:r>
            <a:endParaRPr sz="2800" b="1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72;p7"/>
          <p:cNvSpPr txBox="1"/>
          <p:nvPr/>
        </p:nvSpPr>
        <p:spPr>
          <a:xfrm>
            <a:off x="3058530" y="1438789"/>
            <a:ext cx="3607261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Almería</a:t>
            </a:r>
            <a:endParaRPr dirty="0">
              <a:solidFill>
                <a:srgbClr val="00B11D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42938" y="2186690"/>
            <a:ext cx="4414073" cy="441407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636393" y="2787720"/>
            <a:ext cx="5197641" cy="112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68300" algn="r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2000" b="1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Ausencia de un modelo de gestión de residuos plásticos procedentes de la agricultura</a:t>
            </a:r>
            <a:endParaRPr lang="es-ES" sz="2400" b="1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4562375" y="3080084"/>
            <a:ext cx="2252311" cy="1254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7E3003BD-5905-4E3C-A7E6-08530388D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5557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7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" name="Google Shape;170;p7"/>
          <p:cNvSpPr txBox="1"/>
          <p:nvPr/>
        </p:nvSpPr>
        <p:spPr>
          <a:xfrm>
            <a:off x="8302591" y="1438789"/>
            <a:ext cx="2891589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Problemas</a:t>
            </a:r>
            <a:endParaRPr sz="2800" b="1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72;p7"/>
          <p:cNvSpPr txBox="1"/>
          <p:nvPr/>
        </p:nvSpPr>
        <p:spPr>
          <a:xfrm>
            <a:off x="3058530" y="1438789"/>
            <a:ext cx="3607261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Almería</a:t>
            </a:r>
            <a:endParaRPr dirty="0">
              <a:solidFill>
                <a:srgbClr val="00B11D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42938" y="2186690"/>
            <a:ext cx="4414073" cy="441407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636393" y="2787720"/>
            <a:ext cx="519764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68300" algn="r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2000" b="1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El aprovechamiento de los residuos y subproductos de la agroindustria es prácticamente nulo. </a:t>
            </a:r>
            <a:r>
              <a:rPr lang="es-ES" sz="2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¿Qué significa? Se pierde una oportunidad económica y crece la contaminación cada año</a:t>
            </a:r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4562376" y="3080084"/>
            <a:ext cx="2281186" cy="1254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9D8D5C17-CDCE-4F80-996D-A9BDF2851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5557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0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" name="Google Shape;326;p17"/>
          <p:cNvSpPr txBox="1"/>
          <p:nvPr/>
        </p:nvSpPr>
        <p:spPr>
          <a:xfrm>
            <a:off x="4138863" y="264761"/>
            <a:ext cx="8136444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Marco normativo y legal</a:t>
            </a:r>
            <a:endParaRPr sz="2000" dirty="0">
              <a:solidFill>
                <a:srgbClr val="00B11D"/>
              </a:solidFill>
            </a:endParaRPr>
          </a:p>
        </p:txBody>
      </p:sp>
      <p:sp>
        <p:nvSpPr>
          <p:cNvPr id="9" name="Google Shape;325;p17"/>
          <p:cNvSpPr txBox="1"/>
          <p:nvPr/>
        </p:nvSpPr>
        <p:spPr>
          <a:xfrm>
            <a:off x="2435191" y="3137928"/>
            <a:ext cx="8710864" cy="242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r>
              <a:rPr lang="es-ES" sz="1800" b="1" dirty="0">
                <a:solidFill>
                  <a:srgbClr val="00B11D"/>
                </a:solidFill>
                <a:latin typeface="Montserrat"/>
              </a:rPr>
              <a:t>Ámbito europeo</a:t>
            </a:r>
          </a:p>
          <a:p>
            <a:pPr marL="889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endParaRPr lang="es-ES" sz="1800" b="1" dirty="0">
              <a:solidFill>
                <a:srgbClr val="1C609D"/>
              </a:solidFill>
              <a:latin typeface="Montserrat"/>
            </a:endParaRPr>
          </a:p>
          <a:p>
            <a:pPr marL="457200" indent="-3683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800" b="1" dirty="0">
                <a:solidFill>
                  <a:srgbClr val="1C609D"/>
                </a:solidFill>
                <a:latin typeface="Montserrat"/>
              </a:rPr>
              <a:t>El gran pacto verde (Green Deal), aprobado en marzo de 2020</a:t>
            </a:r>
          </a:p>
          <a:p>
            <a:pPr marL="457200" indent="-3683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800" b="1" dirty="0">
                <a:solidFill>
                  <a:srgbClr val="1C609D"/>
                </a:solidFill>
                <a:latin typeface="Montserrat"/>
              </a:rPr>
              <a:t>100 billones de euros hacia una transición hacia la económica verde</a:t>
            </a:r>
          </a:p>
          <a:p>
            <a:pPr marL="889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endParaRPr lang="es-ES" sz="1600" b="1" dirty="0">
              <a:solidFill>
                <a:srgbClr val="2666A1"/>
              </a:solidFill>
              <a:latin typeface="Montserra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7B5D1C-4786-4F09-AE08-6976C3413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36" y="6855557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9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" name="Google Shape;325;p17"/>
          <p:cNvSpPr txBox="1"/>
          <p:nvPr/>
        </p:nvSpPr>
        <p:spPr>
          <a:xfrm>
            <a:off x="2435191" y="3137928"/>
            <a:ext cx="8710864" cy="242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r>
              <a:rPr lang="es-ES" sz="1800" b="1" dirty="0">
                <a:solidFill>
                  <a:srgbClr val="00B11D"/>
                </a:solidFill>
                <a:latin typeface="Montserrat"/>
              </a:rPr>
              <a:t>Ámbito europeo</a:t>
            </a:r>
          </a:p>
          <a:p>
            <a:pPr marL="889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endParaRPr lang="es-ES" sz="1800" b="1" dirty="0">
              <a:solidFill>
                <a:srgbClr val="1C609D"/>
              </a:solidFill>
              <a:latin typeface="Montserrat"/>
            </a:endParaRPr>
          </a:p>
          <a:p>
            <a:pPr marL="457200" indent="-3683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800" b="1" dirty="0">
                <a:solidFill>
                  <a:srgbClr val="1C609D"/>
                </a:solidFill>
                <a:latin typeface="Montserrat"/>
              </a:rPr>
              <a:t>España no llega a reciclar 1/3 del total. Para 2020 afirmaron que llegarían a reciclar el 50%.</a:t>
            </a:r>
          </a:p>
          <a:p>
            <a:pPr marL="457200" indent="-3683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endParaRPr lang="es-ES" sz="1800" b="1" dirty="0">
              <a:solidFill>
                <a:srgbClr val="1C609D"/>
              </a:solidFill>
              <a:latin typeface="Montserrat"/>
            </a:endParaRPr>
          </a:p>
          <a:p>
            <a:pPr marL="88900" algn="just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r>
              <a:rPr lang="es-ES" sz="1600" b="1" dirty="0">
                <a:solidFill>
                  <a:srgbClr val="00B11D"/>
                </a:solidFill>
                <a:latin typeface="Montserrat"/>
              </a:rPr>
              <a:t>Fuente: </a:t>
            </a:r>
            <a:r>
              <a:rPr lang="es-ES" sz="1600" b="1" dirty="0">
                <a:solidFill>
                  <a:srgbClr val="1C609D"/>
                </a:solidFill>
                <a:latin typeface="Montserrat"/>
              </a:rPr>
              <a:t>El Responsable de Ecologista en Acción, Carlos Arribas</a:t>
            </a:r>
            <a:endParaRPr lang="es-ES" sz="1600" b="1" dirty="0">
              <a:solidFill>
                <a:srgbClr val="2666A1"/>
              </a:solidFill>
              <a:latin typeface="Montserrat"/>
            </a:endParaRPr>
          </a:p>
        </p:txBody>
      </p:sp>
      <p:sp>
        <p:nvSpPr>
          <p:cNvPr id="10" name="Google Shape;326;p17"/>
          <p:cNvSpPr txBox="1"/>
          <p:nvPr/>
        </p:nvSpPr>
        <p:spPr>
          <a:xfrm>
            <a:off x="4138863" y="264761"/>
            <a:ext cx="8136444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Marco normativo y legal</a:t>
            </a:r>
            <a:endParaRPr sz="2000" dirty="0">
              <a:solidFill>
                <a:srgbClr val="00B11D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4AA1C8-A9E9-49F6-9683-1553549A9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36" y="6855557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sp>
        <p:nvSpPr>
          <p:cNvPr id="13" name="Google Shape;226;p11">
            <a:extLst>
              <a:ext uri="{FF2B5EF4-FFF2-40B4-BE49-F238E27FC236}">
                <a16:creationId xmlns:a16="http://schemas.microsoft.com/office/drawing/2014/main" id="{05F5A401-5AA4-4425-9B73-6CB58582D5E6}"/>
              </a:ext>
            </a:extLst>
          </p:cNvPr>
          <p:cNvSpPr txBox="1"/>
          <p:nvPr/>
        </p:nvSpPr>
        <p:spPr>
          <a:xfrm>
            <a:off x="2558240" y="2185249"/>
            <a:ext cx="6970960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err="1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Byproductplace</a:t>
            </a:r>
            <a:r>
              <a:rPr lang="es-ES" sz="2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20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conecta oferta y demanda mediante una </a:t>
            </a:r>
            <a:r>
              <a:rPr lang="es-ES" sz="2000" b="1" dirty="0">
                <a:solidFill>
                  <a:srgbClr val="00B11D"/>
                </a:solidFill>
                <a:latin typeface="Montserrat"/>
                <a:sym typeface="Montserrat"/>
              </a:rPr>
              <a:t>simbiosis industrial</a:t>
            </a:r>
            <a:endParaRPr sz="2000" b="1" dirty="0">
              <a:solidFill>
                <a:srgbClr val="00B11D"/>
              </a:solidFill>
              <a:latin typeface="Montserrat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98769E6-1DB7-4CDC-B1B5-ECE901A97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97" y="2602412"/>
            <a:ext cx="2726415" cy="2726415"/>
          </a:xfrm>
          <a:prstGeom prst="rect">
            <a:avLst/>
          </a:prstGeom>
        </p:spPr>
      </p:pic>
      <p:sp>
        <p:nvSpPr>
          <p:cNvPr id="16" name="Google Shape;326;p17"/>
          <p:cNvSpPr txBox="1"/>
          <p:nvPr/>
        </p:nvSpPr>
        <p:spPr>
          <a:xfrm>
            <a:off x="5082139" y="249317"/>
            <a:ext cx="5746282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Filosofía y Valores</a:t>
            </a:r>
            <a:endParaRPr sz="2000" dirty="0">
              <a:solidFill>
                <a:srgbClr val="00B11D"/>
              </a:solidFill>
            </a:endParaRPr>
          </a:p>
        </p:txBody>
      </p:sp>
      <p:sp>
        <p:nvSpPr>
          <p:cNvPr id="18" name="Google Shape;296;p15"/>
          <p:cNvSpPr txBox="1"/>
          <p:nvPr/>
        </p:nvSpPr>
        <p:spPr>
          <a:xfrm>
            <a:off x="662934" y="4995210"/>
            <a:ext cx="7420398" cy="193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Concienciar</a:t>
            </a:r>
            <a:r>
              <a:rPr lang="es-ES" sz="16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600" b="1" dirty="0">
                <a:solidFill>
                  <a:srgbClr val="00B11D"/>
                </a:solidFill>
                <a:latin typeface="Montserrat"/>
                <a:sym typeface="Montserrat"/>
              </a:rPr>
              <a:t>y digitalizar </a:t>
            </a: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a todos los actores de la cadena de valor </a:t>
            </a: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analizar una </a:t>
            </a:r>
            <a:r>
              <a:rPr lang="es-ES" sz="16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verdadera trazabilidad</a:t>
            </a:r>
            <a:endParaRPr sz="1600" b="0" i="0" u="none" strike="noStrike" cap="none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i="0" u="none" strike="noStrike" cap="none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Prolongación de la vida útil</a:t>
            </a:r>
            <a:r>
              <a:rPr lang="es-ES" sz="1600" b="1" i="0" u="none" strike="noStrike" cap="none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 de residuos y subproductos</a:t>
            </a:r>
            <a:endParaRPr lang="es-ES" sz="1600" b="1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00B11D"/>
                </a:solidFill>
                <a:latin typeface="Montserrat"/>
                <a:sym typeface="Montserrat"/>
              </a:rPr>
              <a:t>Reducir</a:t>
            </a:r>
            <a:r>
              <a:rPr lang="es-ES" sz="1600" b="1" dirty="0">
                <a:solidFill>
                  <a:srgbClr val="2666A1"/>
                </a:solidFill>
                <a:latin typeface="Montserrat"/>
                <a:ea typeface="Montserrat"/>
                <a:cs typeface="Montserrat"/>
                <a:sym typeface="Montserrat"/>
              </a:rPr>
              <a:t> lo residuos</a:t>
            </a:r>
            <a:endParaRPr lang="es-ES"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84" y="1515815"/>
            <a:ext cx="3166982" cy="5144758"/>
          </a:xfrm>
          <a:prstGeom prst="rect">
            <a:avLst/>
          </a:prstGeom>
          <a:ln w="57150">
            <a:solidFill>
              <a:srgbClr val="00B11D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B6C22D4-F1A1-4FDB-AB6D-8506E1E40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  <p:grpSp>
        <p:nvGrpSpPr>
          <p:cNvPr id="14" name="Google Shape;164;p7">
            <a:extLst>
              <a:ext uri="{FF2B5EF4-FFF2-40B4-BE49-F238E27FC236}">
                <a16:creationId xmlns:a16="http://schemas.microsoft.com/office/drawing/2014/main" id="{CACC5A8F-AED5-4DF2-AEC8-665A72121B80}"/>
              </a:ext>
            </a:extLst>
          </p:cNvPr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17" name="Google Shape;165;p7">
              <a:extLst>
                <a:ext uri="{FF2B5EF4-FFF2-40B4-BE49-F238E27FC236}">
                  <a16:creationId xmlns:a16="http://schemas.microsoft.com/office/drawing/2014/main" id="{910E744C-2E58-4D06-9207-7781229841A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168;p7">
              <a:extLst>
                <a:ext uri="{FF2B5EF4-FFF2-40B4-BE49-F238E27FC236}">
                  <a16:creationId xmlns:a16="http://schemas.microsoft.com/office/drawing/2014/main" id="{4E0DEAFF-A503-4C15-9004-6B1BA86E7226}"/>
                </a:ext>
              </a:extLst>
            </p:cNvPr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51589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350619" cy="4560085"/>
          </a:xfrm>
          <a:prstGeom prst="rect">
            <a:avLst/>
          </a:prstGeom>
        </p:spPr>
      </p:pic>
      <p:grpSp>
        <p:nvGrpSpPr>
          <p:cNvPr id="11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12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0" name="Google Shape;172;p7"/>
          <p:cNvSpPr txBox="1"/>
          <p:nvPr/>
        </p:nvSpPr>
        <p:spPr>
          <a:xfrm>
            <a:off x="2477800" y="1863740"/>
            <a:ext cx="3607261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ctr">
              <a:lnSpc>
                <a:spcPct val="137142"/>
              </a:lnSpc>
            </a:pPr>
            <a:r>
              <a:rPr lang="es-ES" sz="28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¡Ecosistema!</a:t>
            </a:r>
            <a:endParaRPr lang="es-ES" sz="2800" dirty="0">
              <a:solidFill>
                <a:srgbClr val="00B11D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8A60C3-AD54-43A7-AD23-ACCF553373C7}"/>
              </a:ext>
            </a:extLst>
          </p:cNvPr>
          <p:cNvGrpSpPr/>
          <p:nvPr/>
        </p:nvGrpSpPr>
        <p:grpSpPr>
          <a:xfrm>
            <a:off x="6987467" y="1696385"/>
            <a:ext cx="4774494" cy="4814281"/>
            <a:chOff x="3727310" y="1709402"/>
            <a:chExt cx="4774494" cy="4814281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CCCD8EB0-CA8E-4CB7-A66C-D7760646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7310" y="1709402"/>
              <a:ext cx="4774494" cy="4814281"/>
            </a:xfrm>
            <a:prstGeom prst="rect">
              <a:avLst/>
            </a:prstGeom>
          </p:spPr>
        </p:pic>
        <p:pic>
          <p:nvPicPr>
            <p:cNvPr id="24" name="Imagen 23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DEC34C6-7057-4C8D-AA68-D45CD832D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0063" y="3657601"/>
              <a:ext cx="963562" cy="963562"/>
            </a:xfrm>
            <a:prstGeom prst="rect">
              <a:avLst/>
            </a:prstGeom>
          </p:spPr>
        </p:pic>
      </p:grpSp>
      <p:sp>
        <p:nvSpPr>
          <p:cNvPr id="25" name="Google Shape;170;p7"/>
          <p:cNvSpPr txBox="1"/>
          <p:nvPr/>
        </p:nvSpPr>
        <p:spPr>
          <a:xfrm>
            <a:off x="6897192" y="687096"/>
            <a:ext cx="4864769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ctr">
              <a:lnSpc>
                <a:spcPct val="137142"/>
              </a:lnSpc>
            </a:pPr>
            <a:r>
              <a:rPr lang="es-ES" sz="28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¡Movimiento circular!</a:t>
            </a:r>
            <a:endParaRPr lang="es-ES" sz="2800" dirty="0">
              <a:solidFill>
                <a:srgbClr val="1C609D"/>
              </a:solidFill>
            </a:endParaRPr>
          </a:p>
        </p:txBody>
      </p:sp>
      <p:sp>
        <p:nvSpPr>
          <p:cNvPr id="27" name="Google Shape;462;p22">
            <a:extLst>
              <a:ext uri="{FF2B5EF4-FFF2-40B4-BE49-F238E27FC236}">
                <a16:creationId xmlns:a16="http://schemas.microsoft.com/office/drawing/2014/main" id="{8985C832-53E5-4AA2-922B-8FBB30E021C1}"/>
              </a:ext>
            </a:extLst>
          </p:cNvPr>
          <p:cNvSpPr txBox="1"/>
          <p:nvPr/>
        </p:nvSpPr>
        <p:spPr>
          <a:xfrm>
            <a:off x="1215956" y="2853132"/>
            <a:ext cx="5037416" cy="290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Estrategia común para la reducción de residuos y su revalorización</a:t>
            </a: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Planes de I+D+I &amp; Beneficios en IS</a:t>
            </a: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Productores de residuos obtienen un valor económico</a:t>
            </a: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Océano Azul VS Océano rojo</a:t>
            </a: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Cámara de comercio</a:t>
            </a: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1600" b="1" dirty="0">
                <a:solidFill>
                  <a:srgbClr val="1C609D"/>
                </a:solidFill>
                <a:latin typeface="Montserrat"/>
                <a:sym typeface="Montserrat"/>
              </a:rPr>
              <a:t>Guinea Bissau y Méjico</a:t>
            </a:r>
          </a:p>
          <a:p>
            <a:pPr marL="88900" marR="0" lvl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</a:pPr>
            <a:endParaRPr lang="es-ES" sz="1600" b="1" dirty="0">
              <a:solidFill>
                <a:srgbClr val="1C609D"/>
              </a:solidFill>
              <a:latin typeface="Montserrat"/>
              <a:sym typeface="Montserrat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Char char="▰"/>
            </a:pPr>
            <a:endParaRPr dirty="0"/>
          </a:p>
          <a:p>
            <a:pPr marL="8890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IBM Plex Sans Light"/>
              <a:buNone/>
            </a:pPr>
            <a:endParaRPr sz="1600" b="1" i="0" u="none" strike="noStrike" cap="none" dirty="0">
              <a:solidFill>
                <a:srgbClr val="2666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59F4AB4-C178-4CC7-9A97-8B3BE8DEE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619" cy="4560085"/>
          </a:xfrm>
          <a:prstGeom prst="rect">
            <a:avLst/>
          </a:prstGeom>
        </p:spPr>
      </p:pic>
      <p:grpSp>
        <p:nvGrpSpPr>
          <p:cNvPr id="3" name="Google Shape;164;p7"/>
          <p:cNvGrpSpPr/>
          <p:nvPr/>
        </p:nvGrpSpPr>
        <p:grpSpPr>
          <a:xfrm>
            <a:off x="304800" y="6758374"/>
            <a:ext cx="11457161" cy="676581"/>
            <a:chOff x="304800" y="6758374"/>
            <a:chExt cx="11457161" cy="676581"/>
          </a:xfrm>
        </p:grpSpPr>
        <p:pic>
          <p:nvPicPr>
            <p:cNvPr id="4" name="Google Shape;165;p7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800" y="6952435"/>
              <a:ext cx="1447560" cy="4825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168;p7"/>
            <p:cNvCxnSpPr/>
            <p:nvPr/>
          </p:nvCxnSpPr>
          <p:spPr>
            <a:xfrm>
              <a:off x="408161" y="6758374"/>
              <a:ext cx="11353800" cy="0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Elipse 10"/>
          <p:cNvSpPr/>
          <p:nvPr/>
        </p:nvSpPr>
        <p:spPr>
          <a:xfrm>
            <a:off x="542938" y="2186690"/>
            <a:ext cx="4414073" cy="441407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Google Shape;312;p16">
            <a:extLst>
              <a:ext uri="{FF2B5EF4-FFF2-40B4-BE49-F238E27FC236}">
                <a16:creationId xmlns:a16="http://schemas.microsoft.com/office/drawing/2014/main" id="{1B9EE140-89DC-4830-A2FA-7560754AB6FB}"/>
              </a:ext>
            </a:extLst>
          </p:cNvPr>
          <p:cNvSpPr txBox="1"/>
          <p:nvPr/>
        </p:nvSpPr>
        <p:spPr>
          <a:xfrm>
            <a:off x="5875334" y="3565771"/>
            <a:ext cx="6001329" cy="172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indent="-3683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20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Planes industriales de Cero residuos</a:t>
            </a:r>
          </a:p>
          <a:p>
            <a:pPr marL="457200" indent="-3683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20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Procesos químicos y mecanizados.</a:t>
            </a:r>
          </a:p>
          <a:p>
            <a:pPr marL="457200" indent="-3683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IBM Plex Sans Light"/>
              <a:buChar char="▰"/>
            </a:pPr>
            <a:r>
              <a:rPr lang="es-ES" sz="2000" b="1" dirty="0">
                <a:solidFill>
                  <a:srgbClr val="1C609D"/>
                </a:solidFill>
                <a:latin typeface="Montserrat"/>
                <a:ea typeface="Montserrat"/>
                <a:cs typeface="Montserrat"/>
                <a:sym typeface="Montserrat"/>
              </a:rPr>
              <a:t>Transformar los residuos en energía.</a:t>
            </a:r>
          </a:p>
          <a:p>
            <a:pPr marL="8890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</a:pPr>
            <a:endParaRPr sz="2000" b="1" i="0" u="none" strike="noStrike" cap="none" dirty="0">
              <a:solidFill>
                <a:srgbClr val="1C6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326;p17"/>
          <p:cNvSpPr txBox="1"/>
          <p:nvPr/>
        </p:nvSpPr>
        <p:spPr>
          <a:xfrm>
            <a:off x="4146884" y="1115101"/>
            <a:ext cx="7507705" cy="8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00B11D"/>
                </a:solidFill>
                <a:latin typeface="Montserrat"/>
                <a:ea typeface="Montserrat"/>
                <a:cs typeface="Montserrat"/>
                <a:sym typeface="Montserrat"/>
              </a:rPr>
              <a:t>Fomento y Revalorización</a:t>
            </a:r>
            <a:endParaRPr sz="2000" dirty="0">
              <a:solidFill>
                <a:srgbClr val="00B11D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2C00D6-8F00-4F4A-994C-F8CFBE3B8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336" y="6856176"/>
            <a:ext cx="42386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53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646</Words>
  <Application>Microsoft Office PowerPoint</Application>
  <PresentationFormat>Personalizado</PresentationFormat>
  <Paragraphs>139</Paragraphs>
  <Slides>29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Montserrat</vt:lpstr>
      <vt:lpstr>IBM Plex Sans Light</vt:lpstr>
      <vt:lpstr>Arial</vt:lpstr>
      <vt:lpstr>Century Gothic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Berna Reinoso</dc:creator>
  <cp:lastModifiedBy>Ilde De Castro Parra</cp:lastModifiedBy>
  <cp:revision>82</cp:revision>
  <dcterms:created xsi:type="dcterms:W3CDTF">2006-08-16T00:00:00Z</dcterms:created>
  <dcterms:modified xsi:type="dcterms:W3CDTF">2021-11-07T07:40:14Z</dcterms:modified>
</cp:coreProperties>
</file>